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1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F53F-677F-4437-8F47-8575C4FC7C03}" type="datetimeFigureOut">
              <a:rPr lang="cs-CZ" smtClean="0"/>
              <a:t>4.7.2018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2312-1538-4010-9373-067C1F2A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65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F53F-677F-4437-8F47-8575C4FC7C03}" type="datetimeFigureOut">
              <a:rPr lang="cs-CZ" smtClean="0"/>
              <a:t>4.7.2018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2312-1538-4010-9373-067C1F2A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9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F53F-677F-4437-8F47-8575C4FC7C03}" type="datetimeFigureOut">
              <a:rPr lang="cs-CZ" smtClean="0"/>
              <a:t>4.7.2018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2312-1538-4010-9373-067C1F2A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22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F53F-677F-4437-8F47-8575C4FC7C03}" type="datetimeFigureOut">
              <a:rPr lang="cs-CZ" smtClean="0"/>
              <a:t>4.7.2018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2312-1538-4010-9373-067C1F2A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14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F53F-677F-4437-8F47-8575C4FC7C03}" type="datetimeFigureOut">
              <a:rPr lang="cs-CZ" smtClean="0"/>
              <a:t>4.7.2018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2312-1538-4010-9373-067C1F2A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448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F53F-677F-4437-8F47-8575C4FC7C03}" type="datetimeFigureOut">
              <a:rPr lang="cs-CZ" smtClean="0"/>
              <a:t>4.7.2018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2312-1538-4010-9373-067C1F2A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75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F53F-677F-4437-8F47-8575C4FC7C03}" type="datetimeFigureOut">
              <a:rPr lang="cs-CZ" smtClean="0"/>
              <a:t>4.7.2018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2312-1538-4010-9373-067C1F2A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18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F53F-677F-4437-8F47-8575C4FC7C03}" type="datetimeFigureOut">
              <a:rPr lang="cs-CZ" smtClean="0"/>
              <a:t>4.7.2018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2312-1538-4010-9373-067C1F2A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47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F53F-677F-4437-8F47-8575C4FC7C03}" type="datetimeFigureOut">
              <a:rPr lang="cs-CZ" smtClean="0"/>
              <a:t>4.7.2018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2312-1538-4010-9373-067C1F2A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1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F53F-677F-4437-8F47-8575C4FC7C03}" type="datetimeFigureOut">
              <a:rPr lang="cs-CZ" smtClean="0"/>
              <a:t>4.7.2018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2312-1538-4010-9373-067C1F2A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28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F53F-677F-4437-8F47-8575C4FC7C03}" type="datetimeFigureOut">
              <a:rPr lang="cs-CZ" smtClean="0"/>
              <a:t>4.7.2018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2312-1538-4010-9373-067C1F2A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93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4F53F-677F-4437-8F47-8575C4FC7C03}" type="datetimeFigureOut">
              <a:rPr lang="cs-CZ" smtClean="0"/>
              <a:t>4.7.2018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72312-1538-4010-9373-067C1F2AD0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89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337C4E93-1077-461E-B68D-6F35BF99DA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0774"/>
            <a:ext cx="9906000" cy="463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989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0</Words>
  <Application>Microsoft Office PowerPoint</Application>
  <PresentationFormat>A4 (210 ×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Janoušek 9133</dc:creator>
  <cp:lastModifiedBy>Jan Janoušek 9133</cp:lastModifiedBy>
  <cp:revision>10</cp:revision>
  <dcterms:created xsi:type="dcterms:W3CDTF">2018-07-02T08:39:10Z</dcterms:created>
  <dcterms:modified xsi:type="dcterms:W3CDTF">2018-07-04T09:14:00Z</dcterms:modified>
</cp:coreProperties>
</file>