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D32F-AD98-4892-9573-678C6368C89C}" type="datetimeFigureOut">
              <a:rPr lang="cs-CZ" smtClean="0"/>
              <a:t>13.5.2013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5FC1-017C-43D1-B630-D37A47FD11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D32F-AD98-4892-9573-678C6368C89C}" type="datetimeFigureOut">
              <a:rPr lang="cs-CZ" smtClean="0"/>
              <a:t>13.5.2013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5FC1-017C-43D1-B630-D37A47FD11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D32F-AD98-4892-9573-678C6368C89C}" type="datetimeFigureOut">
              <a:rPr lang="cs-CZ" smtClean="0"/>
              <a:t>13.5.2013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5FC1-017C-43D1-B630-D37A47FD11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D32F-AD98-4892-9573-678C6368C89C}" type="datetimeFigureOut">
              <a:rPr lang="cs-CZ" smtClean="0"/>
              <a:t>13.5.2013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5FC1-017C-43D1-B630-D37A47FD11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D32F-AD98-4892-9573-678C6368C89C}" type="datetimeFigureOut">
              <a:rPr lang="cs-CZ" smtClean="0"/>
              <a:t>13.5.2013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5FC1-017C-43D1-B630-D37A47FD11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D32F-AD98-4892-9573-678C6368C89C}" type="datetimeFigureOut">
              <a:rPr lang="cs-CZ" smtClean="0"/>
              <a:t>13.5.2013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5FC1-017C-43D1-B630-D37A47FD11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D32F-AD98-4892-9573-678C6368C89C}" type="datetimeFigureOut">
              <a:rPr lang="cs-CZ" smtClean="0"/>
              <a:t>13.5.2013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5FC1-017C-43D1-B630-D37A47FD11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D32F-AD98-4892-9573-678C6368C89C}" type="datetimeFigureOut">
              <a:rPr lang="cs-CZ" smtClean="0"/>
              <a:t>13.5.2013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5FC1-017C-43D1-B630-D37A47FD11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D32F-AD98-4892-9573-678C6368C89C}" type="datetimeFigureOut">
              <a:rPr lang="cs-CZ" smtClean="0"/>
              <a:t>13.5.2013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5FC1-017C-43D1-B630-D37A47FD11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D32F-AD98-4892-9573-678C6368C89C}" type="datetimeFigureOut">
              <a:rPr lang="cs-CZ" smtClean="0"/>
              <a:t>13.5.2013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5FC1-017C-43D1-B630-D37A47FD11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D32F-AD98-4892-9573-678C6368C89C}" type="datetimeFigureOut">
              <a:rPr lang="cs-CZ" smtClean="0"/>
              <a:t>13.5.2013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5FC1-017C-43D1-B630-D37A47FD11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0D32F-AD98-4892-9573-678C6368C89C}" type="datetimeFigureOut">
              <a:rPr lang="cs-CZ" smtClean="0"/>
              <a:t>13.5.2013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15FC1-017C-43D1-B630-D37A47FD11B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Pac. </a:t>
            </a:r>
            <a:r>
              <a:rPr lang="cs-CZ" smtClean="0"/>
              <a:t>se zavedeným snímačem na levém stehně</a:t>
            </a:r>
            <a:endParaRPr lang="cs-CZ"/>
          </a:p>
        </p:txBody>
      </p:sp>
      <p:pic>
        <p:nvPicPr>
          <p:cNvPr id="1026" name="Picture 2" descr="0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00808"/>
            <a:ext cx="650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Pac. se zavedeným snímačem na levém stehně</vt:lpstr>
    </vt:vector>
  </TitlesOfParts>
  <Company>FN Motol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Pac. se zavedeným snímačem na levém stehně</dc:title>
  <dc:creator>Your User Name</dc:creator>
  <cp:lastModifiedBy>Your User Name</cp:lastModifiedBy>
  <cp:revision>1</cp:revision>
  <dcterms:created xsi:type="dcterms:W3CDTF">2013-05-13T07:51:26Z</dcterms:created>
  <dcterms:modified xsi:type="dcterms:W3CDTF">2013-05-13T07:52:21Z</dcterms:modified>
</cp:coreProperties>
</file>