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996" y="5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Příklad rozsáhlejšího grafu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A6-4B12-885B-D4C092DC5082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A6-4B12-885B-D4C092DC5082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A6-4B12-885B-D4C092DC5082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Řada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A6-4B12-885B-D4C092DC5082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Řada 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A6-4B12-885B-D4C092DC5082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Řada 6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A6-4B12-885B-D4C092DC5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8037471"/>
        <c:axId val="1150736159"/>
      </c:barChart>
      <c:catAx>
        <c:axId val="1258037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50736159"/>
        <c:crosses val="autoZero"/>
        <c:auto val="1"/>
        <c:lblAlgn val="ctr"/>
        <c:lblOffset val="100"/>
        <c:noMultiLvlLbl val="0"/>
      </c:catAx>
      <c:valAx>
        <c:axId val="11507361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80374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E7-46F4-A077-1C163350913D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E7-46F4-A077-1C163350913D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E7-46F4-A077-1C16335091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37204767"/>
        <c:axId val="1150742639"/>
      </c:barChart>
      <c:catAx>
        <c:axId val="14372047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50742639"/>
        <c:crosses val="autoZero"/>
        <c:auto val="1"/>
        <c:lblAlgn val="ctr"/>
        <c:lblOffset val="100"/>
        <c:noMultiLvlLbl val="0"/>
      </c:catAx>
      <c:valAx>
        <c:axId val="11507426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372047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56C-41D1-8083-81DABD7C051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56C-41D1-8083-81DABD7C051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56C-41D1-8083-81DABD7C051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56C-41D1-8083-81DABD7C0519}"/>
              </c:ext>
            </c:extLst>
          </c:dPt>
          <c:cat>
            <c:strRef>
              <c:f>List1!$A$2:$A$5</c:f>
              <c:strCache>
                <c:ptCount val="4"/>
                <c:pt idx="0">
                  <c:v>1. čtvrt.</c:v>
                </c:pt>
                <c:pt idx="1">
                  <c:v>2. čtvrt.</c:v>
                </c:pt>
                <c:pt idx="2">
                  <c:v>3. čtvrt.</c:v>
                </c:pt>
                <c:pt idx="3">
                  <c:v>4. čtvrt.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B7-4F35-8174-A647F5BB54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D0CE8B-D487-408B-AE13-EF5049C0B004}" type="doc">
      <dgm:prSet loTypeId="urn:microsoft.com/office/officeart/2005/8/layout/cycle4" loCatId="matrix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0C75C25-5F0C-4156-A96C-CE62E8314C4E}">
      <dgm:prSet phldrT="[Text]"/>
      <dgm:spPr/>
      <dgm:t>
        <a:bodyPr/>
        <a:lstStyle/>
        <a:p>
          <a:r>
            <a:rPr lang="cs-CZ" dirty="0"/>
            <a:t>I.</a:t>
          </a:r>
          <a:endParaRPr lang="en-US" dirty="0"/>
        </a:p>
      </dgm:t>
    </dgm:pt>
    <dgm:pt modelId="{C5167E64-3A48-4387-AE7F-F8D3557AB323}" type="parTrans" cxnId="{9A4F86FE-A6DC-4F54-8322-0B164FB9A4C4}">
      <dgm:prSet/>
      <dgm:spPr/>
      <dgm:t>
        <a:bodyPr/>
        <a:lstStyle/>
        <a:p>
          <a:endParaRPr lang="en-US"/>
        </a:p>
      </dgm:t>
    </dgm:pt>
    <dgm:pt modelId="{3D7A0B8E-6E30-4C73-A226-B9722CB9CB65}" type="sibTrans" cxnId="{9A4F86FE-A6DC-4F54-8322-0B164FB9A4C4}">
      <dgm:prSet/>
      <dgm:spPr/>
      <dgm:t>
        <a:bodyPr/>
        <a:lstStyle/>
        <a:p>
          <a:endParaRPr lang="en-US"/>
        </a:p>
      </dgm:t>
    </dgm:pt>
    <dgm:pt modelId="{DF438285-2E67-4AD5-B2D9-38DAD355E6F4}">
      <dgm:prSet phldrT="[Text]"/>
      <dgm:spPr/>
      <dgm:t>
        <a:bodyPr/>
        <a:lstStyle/>
        <a:p>
          <a:r>
            <a:rPr lang="cs-CZ" dirty="0"/>
            <a:t>A</a:t>
          </a:r>
          <a:endParaRPr lang="en-US" dirty="0"/>
        </a:p>
      </dgm:t>
    </dgm:pt>
    <dgm:pt modelId="{D719F37D-C156-42C6-B9CD-1D4485CCB63A}" type="parTrans" cxnId="{0B8E64F8-B5C7-4BD1-93EE-3ADC79A9CC79}">
      <dgm:prSet/>
      <dgm:spPr/>
      <dgm:t>
        <a:bodyPr/>
        <a:lstStyle/>
        <a:p>
          <a:endParaRPr lang="en-US"/>
        </a:p>
      </dgm:t>
    </dgm:pt>
    <dgm:pt modelId="{5A65CE18-D775-4062-B376-51584AD01666}" type="sibTrans" cxnId="{0B8E64F8-B5C7-4BD1-93EE-3ADC79A9CC79}">
      <dgm:prSet/>
      <dgm:spPr/>
      <dgm:t>
        <a:bodyPr/>
        <a:lstStyle/>
        <a:p>
          <a:endParaRPr lang="en-US"/>
        </a:p>
      </dgm:t>
    </dgm:pt>
    <dgm:pt modelId="{F68ECFF9-E178-40AE-BECD-27A46BDD2A07}">
      <dgm:prSet phldrT="[Text]"/>
      <dgm:spPr/>
      <dgm:t>
        <a:bodyPr/>
        <a:lstStyle/>
        <a:p>
          <a:r>
            <a:rPr lang="cs-CZ" dirty="0"/>
            <a:t>II.</a:t>
          </a:r>
          <a:endParaRPr lang="en-US" dirty="0"/>
        </a:p>
      </dgm:t>
    </dgm:pt>
    <dgm:pt modelId="{E10D5CFB-A213-4B36-8F9C-BE0B7B558D55}" type="parTrans" cxnId="{BDDE8108-401B-4D6B-9625-B4034A488D36}">
      <dgm:prSet/>
      <dgm:spPr/>
      <dgm:t>
        <a:bodyPr/>
        <a:lstStyle/>
        <a:p>
          <a:endParaRPr lang="en-US"/>
        </a:p>
      </dgm:t>
    </dgm:pt>
    <dgm:pt modelId="{B470AF89-304D-42AC-A077-37F722765B56}" type="sibTrans" cxnId="{BDDE8108-401B-4D6B-9625-B4034A488D36}">
      <dgm:prSet/>
      <dgm:spPr/>
      <dgm:t>
        <a:bodyPr/>
        <a:lstStyle/>
        <a:p>
          <a:endParaRPr lang="en-US"/>
        </a:p>
      </dgm:t>
    </dgm:pt>
    <dgm:pt modelId="{49D7BC17-F049-4D4C-8C9F-6E98071415EA}">
      <dgm:prSet phldrT="[Text]"/>
      <dgm:spPr/>
      <dgm:t>
        <a:bodyPr/>
        <a:lstStyle/>
        <a:p>
          <a:r>
            <a:rPr lang="cs-CZ" dirty="0"/>
            <a:t>C</a:t>
          </a:r>
          <a:endParaRPr lang="en-US" dirty="0"/>
        </a:p>
      </dgm:t>
    </dgm:pt>
    <dgm:pt modelId="{70C494EA-2A86-4134-A80F-F0CC3962C9EC}" type="parTrans" cxnId="{C1F0482D-0417-4922-AA70-8816148943E3}">
      <dgm:prSet/>
      <dgm:spPr/>
      <dgm:t>
        <a:bodyPr/>
        <a:lstStyle/>
        <a:p>
          <a:endParaRPr lang="en-US"/>
        </a:p>
      </dgm:t>
    </dgm:pt>
    <dgm:pt modelId="{EAF73E4C-D756-4932-94BC-9B1003409ACA}" type="sibTrans" cxnId="{C1F0482D-0417-4922-AA70-8816148943E3}">
      <dgm:prSet/>
      <dgm:spPr/>
      <dgm:t>
        <a:bodyPr/>
        <a:lstStyle/>
        <a:p>
          <a:endParaRPr lang="en-US"/>
        </a:p>
      </dgm:t>
    </dgm:pt>
    <dgm:pt modelId="{1EC13381-9579-482C-B8B1-FE71CCE58C54}">
      <dgm:prSet phldrT="[Text]"/>
      <dgm:spPr/>
      <dgm:t>
        <a:bodyPr/>
        <a:lstStyle/>
        <a:p>
          <a:r>
            <a:rPr lang="cs-CZ" dirty="0"/>
            <a:t>III.</a:t>
          </a:r>
          <a:endParaRPr lang="en-US" dirty="0"/>
        </a:p>
      </dgm:t>
    </dgm:pt>
    <dgm:pt modelId="{9DE24C3F-195C-4AFD-A777-FCEAD457EFE6}" type="parTrans" cxnId="{53F38DD2-3613-41B8-9524-036E727D19CA}">
      <dgm:prSet/>
      <dgm:spPr/>
      <dgm:t>
        <a:bodyPr/>
        <a:lstStyle/>
        <a:p>
          <a:endParaRPr lang="en-US"/>
        </a:p>
      </dgm:t>
    </dgm:pt>
    <dgm:pt modelId="{DEAD7F99-F8C9-44A6-BD29-258BB66169B8}" type="sibTrans" cxnId="{53F38DD2-3613-41B8-9524-036E727D19CA}">
      <dgm:prSet/>
      <dgm:spPr/>
      <dgm:t>
        <a:bodyPr/>
        <a:lstStyle/>
        <a:p>
          <a:endParaRPr lang="en-US"/>
        </a:p>
      </dgm:t>
    </dgm:pt>
    <dgm:pt modelId="{64C97A84-ACC2-4FD1-BFAD-BD4BC08265ED}">
      <dgm:prSet phldrT="[Text]"/>
      <dgm:spPr/>
      <dgm:t>
        <a:bodyPr/>
        <a:lstStyle/>
        <a:p>
          <a:r>
            <a:rPr lang="cs-CZ" dirty="0"/>
            <a:t>E</a:t>
          </a:r>
          <a:endParaRPr lang="en-US" dirty="0"/>
        </a:p>
      </dgm:t>
    </dgm:pt>
    <dgm:pt modelId="{D573D9D2-2074-4FF8-BD79-68F3C7C5C347}" type="parTrans" cxnId="{91359869-99D9-4B5D-918E-93874B6D8E9A}">
      <dgm:prSet/>
      <dgm:spPr/>
      <dgm:t>
        <a:bodyPr/>
        <a:lstStyle/>
        <a:p>
          <a:endParaRPr lang="en-US"/>
        </a:p>
      </dgm:t>
    </dgm:pt>
    <dgm:pt modelId="{A2225E6A-83EE-47A6-8A04-F0B2AECA69E0}" type="sibTrans" cxnId="{91359869-99D9-4B5D-918E-93874B6D8E9A}">
      <dgm:prSet/>
      <dgm:spPr/>
      <dgm:t>
        <a:bodyPr/>
        <a:lstStyle/>
        <a:p>
          <a:endParaRPr lang="en-US"/>
        </a:p>
      </dgm:t>
    </dgm:pt>
    <dgm:pt modelId="{CFE2FA67-3958-4851-B224-31186BDB749D}">
      <dgm:prSet phldrT="[Text]"/>
      <dgm:spPr/>
      <dgm:t>
        <a:bodyPr/>
        <a:lstStyle/>
        <a:p>
          <a:r>
            <a:rPr lang="cs-CZ" dirty="0"/>
            <a:t>IV.</a:t>
          </a:r>
          <a:endParaRPr lang="en-US" dirty="0"/>
        </a:p>
      </dgm:t>
    </dgm:pt>
    <dgm:pt modelId="{C3513913-F496-4F1F-9CF5-F3A10919E978}" type="parTrans" cxnId="{EBCEBDC7-EC0A-4996-990E-4008AF731697}">
      <dgm:prSet/>
      <dgm:spPr/>
      <dgm:t>
        <a:bodyPr/>
        <a:lstStyle/>
        <a:p>
          <a:endParaRPr lang="en-US"/>
        </a:p>
      </dgm:t>
    </dgm:pt>
    <dgm:pt modelId="{B686247C-3D82-4D55-A024-E211843863BA}" type="sibTrans" cxnId="{EBCEBDC7-EC0A-4996-990E-4008AF731697}">
      <dgm:prSet/>
      <dgm:spPr/>
      <dgm:t>
        <a:bodyPr/>
        <a:lstStyle/>
        <a:p>
          <a:endParaRPr lang="en-US"/>
        </a:p>
      </dgm:t>
    </dgm:pt>
    <dgm:pt modelId="{EAE08927-03AB-44B8-807F-1F0846B023BD}">
      <dgm:prSet phldrT="[Text]"/>
      <dgm:spPr/>
      <dgm:t>
        <a:bodyPr/>
        <a:lstStyle/>
        <a:p>
          <a:r>
            <a:rPr lang="cs-CZ" dirty="0"/>
            <a:t>G</a:t>
          </a:r>
          <a:endParaRPr lang="en-US" dirty="0"/>
        </a:p>
      </dgm:t>
    </dgm:pt>
    <dgm:pt modelId="{82FC5A78-EB76-4963-864E-414433A5E459}" type="parTrans" cxnId="{71C6813C-4AE2-4B7C-BFB9-BDF636F0CCBC}">
      <dgm:prSet/>
      <dgm:spPr/>
      <dgm:t>
        <a:bodyPr/>
        <a:lstStyle/>
        <a:p>
          <a:endParaRPr lang="en-US"/>
        </a:p>
      </dgm:t>
    </dgm:pt>
    <dgm:pt modelId="{1868747C-A244-486A-B913-4AB41C89A06B}" type="sibTrans" cxnId="{71C6813C-4AE2-4B7C-BFB9-BDF636F0CCBC}">
      <dgm:prSet/>
      <dgm:spPr/>
      <dgm:t>
        <a:bodyPr/>
        <a:lstStyle/>
        <a:p>
          <a:endParaRPr lang="en-US"/>
        </a:p>
      </dgm:t>
    </dgm:pt>
    <dgm:pt modelId="{43274874-D59C-428D-B53E-E1DE3E41F4BF}">
      <dgm:prSet phldrT="[Text]"/>
      <dgm:spPr/>
      <dgm:t>
        <a:bodyPr/>
        <a:lstStyle/>
        <a:p>
          <a:r>
            <a:rPr lang="cs-CZ" dirty="0"/>
            <a:t>B</a:t>
          </a:r>
          <a:endParaRPr lang="en-US" dirty="0"/>
        </a:p>
      </dgm:t>
    </dgm:pt>
    <dgm:pt modelId="{A4DCC91A-ED00-470A-86F8-328E32AD7C9A}" type="parTrans" cxnId="{39076085-23B3-43D9-B846-820C69AC1934}">
      <dgm:prSet/>
      <dgm:spPr/>
      <dgm:t>
        <a:bodyPr/>
        <a:lstStyle/>
        <a:p>
          <a:endParaRPr lang="en-US"/>
        </a:p>
      </dgm:t>
    </dgm:pt>
    <dgm:pt modelId="{3B1F066B-F461-450A-9448-762B0970CBC4}" type="sibTrans" cxnId="{39076085-23B3-43D9-B846-820C69AC1934}">
      <dgm:prSet/>
      <dgm:spPr/>
      <dgm:t>
        <a:bodyPr/>
        <a:lstStyle/>
        <a:p>
          <a:endParaRPr lang="en-US"/>
        </a:p>
      </dgm:t>
    </dgm:pt>
    <dgm:pt modelId="{CD29A262-BB11-46E8-BDC1-4B6FDCD9F52B}">
      <dgm:prSet phldrT="[Text]"/>
      <dgm:spPr/>
      <dgm:t>
        <a:bodyPr/>
        <a:lstStyle/>
        <a:p>
          <a:r>
            <a:rPr lang="cs-CZ" dirty="0"/>
            <a:t>D</a:t>
          </a:r>
          <a:endParaRPr lang="en-US" dirty="0"/>
        </a:p>
      </dgm:t>
    </dgm:pt>
    <dgm:pt modelId="{D00DB831-51A2-45C4-B0DA-C858B1795B95}" type="parTrans" cxnId="{70E2782D-05A2-49DC-9E62-62E6DB4B25E5}">
      <dgm:prSet/>
      <dgm:spPr/>
      <dgm:t>
        <a:bodyPr/>
        <a:lstStyle/>
        <a:p>
          <a:endParaRPr lang="en-US"/>
        </a:p>
      </dgm:t>
    </dgm:pt>
    <dgm:pt modelId="{1B341664-1639-477F-8AE4-3A86FAEB80F0}" type="sibTrans" cxnId="{70E2782D-05A2-49DC-9E62-62E6DB4B25E5}">
      <dgm:prSet/>
      <dgm:spPr/>
      <dgm:t>
        <a:bodyPr/>
        <a:lstStyle/>
        <a:p>
          <a:endParaRPr lang="en-US"/>
        </a:p>
      </dgm:t>
    </dgm:pt>
    <dgm:pt modelId="{51D65128-9EA1-4E99-BD7F-2B7D2B6F9A10}">
      <dgm:prSet phldrT="[Text]"/>
      <dgm:spPr/>
      <dgm:t>
        <a:bodyPr/>
        <a:lstStyle/>
        <a:p>
          <a:r>
            <a:rPr lang="cs-CZ" dirty="0"/>
            <a:t>F</a:t>
          </a:r>
          <a:endParaRPr lang="en-US" dirty="0"/>
        </a:p>
      </dgm:t>
    </dgm:pt>
    <dgm:pt modelId="{74E050C0-DF06-4BCB-B400-C4AB452386AE}" type="parTrans" cxnId="{19EFB645-6D72-4793-9542-CF9704725672}">
      <dgm:prSet/>
      <dgm:spPr/>
      <dgm:t>
        <a:bodyPr/>
        <a:lstStyle/>
        <a:p>
          <a:endParaRPr lang="en-US"/>
        </a:p>
      </dgm:t>
    </dgm:pt>
    <dgm:pt modelId="{7F934852-4ECE-4C17-A370-1143DAE61D6F}" type="sibTrans" cxnId="{19EFB645-6D72-4793-9542-CF9704725672}">
      <dgm:prSet/>
      <dgm:spPr/>
      <dgm:t>
        <a:bodyPr/>
        <a:lstStyle/>
        <a:p>
          <a:endParaRPr lang="en-US"/>
        </a:p>
      </dgm:t>
    </dgm:pt>
    <dgm:pt modelId="{0FD46BC5-34CD-4A25-ABEB-FA091FAB37AA}">
      <dgm:prSet phldrT="[Text]"/>
      <dgm:spPr/>
      <dgm:t>
        <a:bodyPr/>
        <a:lstStyle/>
        <a:p>
          <a:r>
            <a:rPr lang="cs-CZ" dirty="0"/>
            <a:t>H</a:t>
          </a:r>
          <a:endParaRPr lang="en-US" dirty="0"/>
        </a:p>
      </dgm:t>
    </dgm:pt>
    <dgm:pt modelId="{28493580-5389-4590-9E82-37E5742033C2}" type="parTrans" cxnId="{33799D82-9016-4AA3-85DA-9D2C0EE28BED}">
      <dgm:prSet/>
      <dgm:spPr/>
      <dgm:t>
        <a:bodyPr/>
        <a:lstStyle/>
        <a:p>
          <a:endParaRPr lang="en-US"/>
        </a:p>
      </dgm:t>
    </dgm:pt>
    <dgm:pt modelId="{8810B92D-36AD-43D2-9202-9AD6C4B912AC}" type="sibTrans" cxnId="{33799D82-9016-4AA3-85DA-9D2C0EE28BED}">
      <dgm:prSet/>
      <dgm:spPr/>
      <dgm:t>
        <a:bodyPr/>
        <a:lstStyle/>
        <a:p>
          <a:endParaRPr lang="en-US"/>
        </a:p>
      </dgm:t>
    </dgm:pt>
    <dgm:pt modelId="{AF7C56D3-1E5D-4F31-9518-5193CDA388C3}" type="pres">
      <dgm:prSet presAssocID="{A5D0CE8B-D487-408B-AE13-EF5049C0B00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0A6BF5A-1E6F-496F-AE2D-558010963A93}" type="pres">
      <dgm:prSet presAssocID="{A5D0CE8B-D487-408B-AE13-EF5049C0B004}" presName="children" presStyleCnt="0"/>
      <dgm:spPr/>
    </dgm:pt>
    <dgm:pt modelId="{E52E46C0-BB3D-4F8B-B453-42F0C05E445F}" type="pres">
      <dgm:prSet presAssocID="{A5D0CE8B-D487-408B-AE13-EF5049C0B004}" presName="child1group" presStyleCnt="0"/>
      <dgm:spPr/>
    </dgm:pt>
    <dgm:pt modelId="{B6D9E9A9-D965-4700-B407-C7D81CD312C1}" type="pres">
      <dgm:prSet presAssocID="{A5D0CE8B-D487-408B-AE13-EF5049C0B004}" presName="child1" presStyleLbl="bgAcc1" presStyleIdx="0" presStyleCnt="4"/>
      <dgm:spPr/>
      <dgm:t>
        <a:bodyPr/>
        <a:lstStyle/>
        <a:p>
          <a:endParaRPr lang="cs-CZ"/>
        </a:p>
      </dgm:t>
    </dgm:pt>
    <dgm:pt modelId="{282D684B-E4E1-422C-8EA9-205FBB8F79DF}" type="pres">
      <dgm:prSet presAssocID="{A5D0CE8B-D487-408B-AE13-EF5049C0B004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2027E9-B03B-4184-B63D-F1AAE7CB483A}" type="pres">
      <dgm:prSet presAssocID="{A5D0CE8B-D487-408B-AE13-EF5049C0B004}" presName="child2group" presStyleCnt="0"/>
      <dgm:spPr/>
    </dgm:pt>
    <dgm:pt modelId="{C0C68161-FB9D-41B1-99A8-A14DBEEABA78}" type="pres">
      <dgm:prSet presAssocID="{A5D0CE8B-D487-408B-AE13-EF5049C0B004}" presName="child2" presStyleLbl="bgAcc1" presStyleIdx="1" presStyleCnt="4"/>
      <dgm:spPr/>
      <dgm:t>
        <a:bodyPr/>
        <a:lstStyle/>
        <a:p>
          <a:endParaRPr lang="cs-CZ"/>
        </a:p>
      </dgm:t>
    </dgm:pt>
    <dgm:pt modelId="{406D7D6E-2658-43ED-BC36-89C01F07C30D}" type="pres">
      <dgm:prSet presAssocID="{A5D0CE8B-D487-408B-AE13-EF5049C0B004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5DA930-FDAF-4D61-92ED-C33E7C046478}" type="pres">
      <dgm:prSet presAssocID="{A5D0CE8B-D487-408B-AE13-EF5049C0B004}" presName="child3group" presStyleCnt="0"/>
      <dgm:spPr/>
    </dgm:pt>
    <dgm:pt modelId="{85B241A8-20AA-459D-93EE-89FC91C9FD1B}" type="pres">
      <dgm:prSet presAssocID="{A5D0CE8B-D487-408B-AE13-EF5049C0B004}" presName="child3" presStyleLbl="bgAcc1" presStyleIdx="2" presStyleCnt="4"/>
      <dgm:spPr/>
      <dgm:t>
        <a:bodyPr/>
        <a:lstStyle/>
        <a:p>
          <a:endParaRPr lang="cs-CZ"/>
        </a:p>
      </dgm:t>
    </dgm:pt>
    <dgm:pt modelId="{B03C92DC-A58E-47E3-B0E6-5D713D9C6E49}" type="pres">
      <dgm:prSet presAssocID="{A5D0CE8B-D487-408B-AE13-EF5049C0B004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933D18-AAB5-494D-9D0A-0AB2E3B7B98F}" type="pres">
      <dgm:prSet presAssocID="{A5D0CE8B-D487-408B-AE13-EF5049C0B004}" presName="child4group" presStyleCnt="0"/>
      <dgm:spPr/>
    </dgm:pt>
    <dgm:pt modelId="{E9F9D228-A7A0-4937-81B7-729FB9399436}" type="pres">
      <dgm:prSet presAssocID="{A5D0CE8B-D487-408B-AE13-EF5049C0B004}" presName="child4" presStyleLbl="bgAcc1" presStyleIdx="3" presStyleCnt="4"/>
      <dgm:spPr/>
      <dgm:t>
        <a:bodyPr/>
        <a:lstStyle/>
        <a:p>
          <a:endParaRPr lang="cs-CZ"/>
        </a:p>
      </dgm:t>
    </dgm:pt>
    <dgm:pt modelId="{364D38F6-61C7-4093-9AA9-2B73BCE3403C}" type="pres">
      <dgm:prSet presAssocID="{A5D0CE8B-D487-408B-AE13-EF5049C0B004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2ACB5F-9444-46E1-B00C-B863D645C89B}" type="pres">
      <dgm:prSet presAssocID="{A5D0CE8B-D487-408B-AE13-EF5049C0B004}" presName="childPlaceholder" presStyleCnt="0"/>
      <dgm:spPr/>
    </dgm:pt>
    <dgm:pt modelId="{71812D44-63A0-474A-B923-FCF989925E9F}" type="pres">
      <dgm:prSet presAssocID="{A5D0CE8B-D487-408B-AE13-EF5049C0B004}" presName="circle" presStyleCnt="0"/>
      <dgm:spPr/>
    </dgm:pt>
    <dgm:pt modelId="{02873C29-3364-469F-85A2-49A4330C817E}" type="pres">
      <dgm:prSet presAssocID="{A5D0CE8B-D487-408B-AE13-EF5049C0B004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8D1B6E-2450-4899-8BD1-04506DB314B7}" type="pres">
      <dgm:prSet presAssocID="{A5D0CE8B-D487-408B-AE13-EF5049C0B004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CBFA4B-BA12-49CD-9C0F-27F9652B64AE}" type="pres">
      <dgm:prSet presAssocID="{A5D0CE8B-D487-408B-AE13-EF5049C0B004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64D0DF-3AE5-4EF1-930A-C7AB52DE2CFD}" type="pres">
      <dgm:prSet presAssocID="{A5D0CE8B-D487-408B-AE13-EF5049C0B004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B48B5D-86F4-4C22-B30F-A6F5646E561B}" type="pres">
      <dgm:prSet presAssocID="{A5D0CE8B-D487-408B-AE13-EF5049C0B004}" presName="quadrantPlaceholder" presStyleCnt="0"/>
      <dgm:spPr/>
    </dgm:pt>
    <dgm:pt modelId="{86BA2E9F-6179-43E4-B43B-555C4FA690A8}" type="pres">
      <dgm:prSet presAssocID="{A5D0CE8B-D487-408B-AE13-EF5049C0B004}" presName="center1" presStyleLbl="fgShp" presStyleIdx="0" presStyleCnt="2"/>
      <dgm:spPr/>
    </dgm:pt>
    <dgm:pt modelId="{1FCBA2B4-9635-4D8A-B641-03F459427C39}" type="pres">
      <dgm:prSet presAssocID="{A5D0CE8B-D487-408B-AE13-EF5049C0B004}" presName="center2" presStyleLbl="fgShp" presStyleIdx="1" presStyleCnt="2"/>
      <dgm:spPr/>
    </dgm:pt>
  </dgm:ptLst>
  <dgm:cxnLst>
    <dgm:cxn modelId="{91359869-99D9-4B5D-918E-93874B6D8E9A}" srcId="{1EC13381-9579-482C-B8B1-FE71CCE58C54}" destId="{64C97A84-ACC2-4FD1-BFAD-BD4BC08265ED}" srcOrd="0" destOrd="0" parTransId="{D573D9D2-2074-4FF8-BD79-68F3C7C5C347}" sibTransId="{A2225E6A-83EE-47A6-8A04-F0B2AECA69E0}"/>
    <dgm:cxn modelId="{0B8E64F8-B5C7-4BD1-93EE-3ADC79A9CC79}" srcId="{40C75C25-5F0C-4156-A96C-CE62E8314C4E}" destId="{DF438285-2E67-4AD5-B2D9-38DAD355E6F4}" srcOrd="0" destOrd="0" parTransId="{D719F37D-C156-42C6-B9CD-1D4485CCB63A}" sibTransId="{5A65CE18-D775-4062-B376-51584AD01666}"/>
    <dgm:cxn modelId="{13C1010B-9374-4ECE-BABB-968D31C43812}" type="presOf" srcId="{CD29A262-BB11-46E8-BDC1-4B6FDCD9F52B}" destId="{406D7D6E-2658-43ED-BC36-89C01F07C30D}" srcOrd="1" destOrd="1" presId="urn:microsoft.com/office/officeart/2005/8/layout/cycle4"/>
    <dgm:cxn modelId="{0465FF1E-FC48-40AF-B508-8523CF057BC1}" type="presOf" srcId="{EAE08927-03AB-44B8-807F-1F0846B023BD}" destId="{364D38F6-61C7-4093-9AA9-2B73BCE3403C}" srcOrd="1" destOrd="0" presId="urn:microsoft.com/office/officeart/2005/8/layout/cycle4"/>
    <dgm:cxn modelId="{D6529B31-B5D4-4085-8264-0E784BF403C5}" type="presOf" srcId="{EAE08927-03AB-44B8-807F-1F0846B023BD}" destId="{E9F9D228-A7A0-4937-81B7-729FB9399436}" srcOrd="0" destOrd="0" presId="urn:microsoft.com/office/officeart/2005/8/layout/cycle4"/>
    <dgm:cxn modelId="{E9FBBA99-8B44-4EBA-BFF9-1D1278A19C8C}" type="presOf" srcId="{40C75C25-5F0C-4156-A96C-CE62E8314C4E}" destId="{02873C29-3364-469F-85A2-49A4330C817E}" srcOrd="0" destOrd="0" presId="urn:microsoft.com/office/officeart/2005/8/layout/cycle4"/>
    <dgm:cxn modelId="{694EC560-E20C-4DF9-BFD4-F4FD78418B2C}" type="presOf" srcId="{43274874-D59C-428D-B53E-E1DE3E41F4BF}" destId="{282D684B-E4E1-422C-8EA9-205FBB8F79DF}" srcOrd="1" destOrd="1" presId="urn:microsoft.com/office/officeart/2005/8/layout/cycle4"/>
    <dgm:cxn modelId="{BDDE8108-401B-4D6B-9625-B4034A488D36}" srcId="{A5D0CE8B-D487-408B-AE13-EF5049C0B004}" destId="{F68ECFF9-E178-40AE-BECD-27A46BDD2A07}" srcOrd="1" destOrd="0" parTransId="{E10D5CFB-A213-4B36-8F9C-BE0B7B558D55}" sibTransId="{B470AF89-304D-42AC-A077-37F722765B56}"/>
    <dgm:cxn modelId="{84645146-95DF-4C47-B78F-6C160748C311}" type="presOf" srcId="{DF438285-2E67-4AD5-B2D9-38DAD355E6F4}" destId="{B6D9E9A9-D965-4700-B407-C7D81CD312C1}" srcOrd="0" destOrd="0" presId="urn:microsoft.com/office/officeart/2005/8/layout/cycle4"/>
    <dgm:cxn modelId="{77131276-D21E-4AE2-88A3-54407DFFBFFE}" type="presOf" srcId="{CD29A262-BB11-46E8-BDC1-4B6FDCD9F52B}" destId="{C0C68161-FB9D-41B1-99A8-A14DBEEABA78}" srcOrd="0" destOrd="1" presId="urn:microsoft.com/office/officeart/2005/8/layout/cycle4"/>
    <dgm:cxn modelId="{70E2782D-05A2-49DC-9E62-62E6DB4B25E5}" srcId="{F68ECFF9-E178-40AE-BECD-27A46BDD2A07}" destId="{CD29A262-BB11-46E8-BDC1-4B6FDCD9F52B}" srcOrd="1" destOrd="0" parTransId="{D00DB831-51A2-45C4-B0DA-C858B1795B95}" sibTransId="{1B341664-1639-477F-8AE4-3A86FAEB80F0}"/>
    <dgm:cxn modelId="{994E69FF-BB46-4574-8AB8-E53ABAD25F81}" type="presOf" srcId="{49D7BC17-F049-4D4C-8C9F-6E98071415EA}" destId="{C0C68161-FB9D-41B1-99A8-A14DBEEABA78}" srcOrd="0" destOrd="0" presId="urn:microsoft.com/office/officeart/2005/8/layout/cycle4"/>
    <dgm:cxn modelId="{0C04DD5C-D2A7-4123-8023-F794AD8E4213}" type="presOf" srcId="{F68ECFF9-E178-40AE-BECD-27A46BDD2A07}" destId="{738D1B6E-2450-4899-8BD1-04506DB314B7}" srcOrd="0" destOrd="0" presId="urn:microsoft.com/office/officeart/2005/8/layout/cycle4"/>
    <dgm:cxn modelId="{19EFB645-6D72-4793-9542-CF9704725672}" srcId="{1EC13381-9579-482C-B8B1-FE71CCE58C54}" destId="{51D65128-9EA1-4E99-BD7F-2B7D2B6F9A10}" srcOrd="1" destOrd="0" parTransId="{74E050C0-DF06-4BCB-B400-C4AB452386AE}" sibTransId="{7F934852-4ECE-4C17-A370-1143DAE61D6F}"/>
    <dgm:cxn modelId="{53F38DD2-3613-41B8-9524-036E727D19CA}" srcId="{A5D0CE8B-D487-408B-AE13-EF5049C0B004}" destId="{1EC13381-9579-482C-B8B1-FE71CCE58C54}" srcOrd="2" destOrd="0" parTransId="{9DE24C3F-195C-4AFD-A777-FCEAD457EFE6}" sibTransId="{DEAD7F99-F8C9-44A6-BD29-258BB66169B8}"/>
    <dgm:cxn modelId="{052E6C55-9D54-428A-95C6-1E860880387F}" type="presOf" srcId="{1EC13381-9579-482C-B8B1-FE71CCE58C54}" destId="{BBCBFA4B-BA12-49CD-9C0F-27F9652B64AE}" srcOrd="0" destOrd="0" presId="urn:microsoft.com/office/officeart/2005/8/layout/cycle4"/>
    <dgm:cxn modelId="{45165AEE-2573-47DB-B2D8-44D769190077}" type="presOf" srcId="{DF438285-2E67-4AD5-B2D9-38DAD355E6F4}" destId="{282D684B-E4E1-422C-8EA9-205FBB8F79DF}" srcOrd="1" destOrd="0" presId="urn:microsoft.com/office/officeart/2005/8/layout/cycle4"/>
    <dgm:cxn modelId="{33799D82-9016-4AA3-85DA-9D2C0EE28BED}" srcId="{CFE2FA67-3958-4851-B224-31186BDB749D}" destId="{0FD46BC5-34CD-4A25-ABEB-FA091FAB37AA}" srcOrd="1" destOrd="0" parTransId="{28493580-5389-4590-9E82-37E5742033C2}" sibTransId="{8810B92D-36AD-43D2-9202-9AD6C4B912AC}"/>
    <dgm:cxn modelId="{BC3A3164-7EEF-4010-ABA0-166F67D29559}" type="presOf" srcId="{43274874-D59C-428D-B53E-E1DE3E41F4BF}" destId="{B6D9E9A9-D965-4700-B407-C7D81CD312C1}" srcOrd="0" destOrd="1" presId="urn:microsoft.com/office/officeart/2005/8/layout/cycle4"/>
    <dgm:cxn modelId="{C1F0482D-0417-4922-AA70-8816148943E3}" srcId="{F68ECFF9-E178-40AE-BECD-27A46BDD2A07}" destId="{49D7BC17-F049-4D4C-8C9F-6E98071415EA}" srcOrd="0" destOrd="0" parTransId="{70C494EA-2A86-4134-A80F-F0CC3962C9EC}" sibTransId="{EAF73E4C-D756-4932-94BC-9B1003409ACA}"/>
    <dgm:cxn modelId="{9A4F86FE-A6DC-4F54-8322-0B164FB9A4C4}" srcId="{A5D0CE8B-D487-408B-AE13-EF5049C0B004}" destId="{40C75C25-5F0C-4156-A96C-CE62E8314C4E}" srcOrd="0" destOrd="0" parTransId="{C5167E64-3A48-4387-AE7F-F8D3557AB323}" sibTransId="{3D7A0B8E-6E30-4C73-A226-B9722CB9CB65}"/>
    <dgm:cxn modelId="{B82B3377-788E-4370-91DA-8F60D888FD56}" type="presOf" srcId="{0FD46BC5-34CD-4A25-ABEB-FA091FAB37AA}" destId="{364D38F6-61C7-4093-9AA9-2B73BCE3403C}" srcOrd="1" destOrd="1" presId="urn:microsoft.com/office/officeart/2005/8/layout/cycle4"/>
    <dgm:cxn modelId="{75EAFBFD-36A4-49F6-8EAF-D2812C5783E4}" type="presOf" srcId="{64C97A84-ACC2-4FD1-BFAD-BD4BC08265ED}" destId="{B03C92DC-A58E-47E3-B0E6-5D713D9C6E49}" srcOrd="1" destOrd="0" presId="urn:microsoft.com/office/officeart/2005/8/layout/cycle4"/>
    <dgm:cxn modelId="{98AB4C8B-384A-4E1F-ACF0-8469DD0A9DF7}" type="presOf" srcId="{51D65128-9EA1-4E99-BD7F-2B7D2B6F9A10}" destId="{B03C92DC-A58E-47E3-B0E6-5D713D9C6E49}" srcOrd="1" destOrd="1" presId="urn:microsoft.com/office/officeart/2005/8/layout/cycle4"/>
    <dgm:cxn modelId="{E86DDEEF-9498-4872-8860-8D24927AC5C7}" type="presOf" srcId="{51D65128-9EA1-4E99-BD7F-2B7D2B6F9A10}" destId="{85B241A8-20AA-459D-93EE-89FC91C9FD1B}" srcOrd="0" destOrd="1" presId="urn:microsoft.com/office/officeart/2005/8/layout/cycle4"/>
    <dgm:cxn modelId="{3FF548A3-1669-44A4-85F8-AB4562DD97D5}" type="presOf" srcId="{64C97A84-ACC2-4FD1-BFAD-BD4BC08265ED}" destId="{85B241A8-20AA-459D-93EE-89FC91C9FD1B}" srcOrd="0" destOrd="0" presId="urn:microsoft.com/office/officeart/2005/8/layout/cycle4"/>
    <dgm:cxn modelId="{39076085-23B3-43D9-B846-820C69AC1934}" srcId="{40C75C25-5F0C-4156-A96C-CE62E8314C4E}" destId="{43274874-D59C-428D-B53E-E1DE3E41F4BF}" srcOrd="1" destOrd="0" parTransId="{A4DCC91A-ED00-470A-86F8-328E32AD7C9A}" sibTransId="{3B1F066B-F461-450A-9448-762B0970CBC4}"/>
    <dgm:cxn modelId="{3FF434C9-42A4-4DDC-BD15-A4DD0E9696B4}" type="presOf" srcId="{49D7BC17-F049-4D4C-8C9F-6E98071415EA}" destId="{406D7D6E-2658-43ED-BC36-89C01F07C30D}" srcOrd="1" destOrd="0" presId="urn:microsoft.com/office/officeart/2005/8/layout/cycle4"/>
    <dgm:cxn modelId="{1F14FA13-B3D8-4CF9-B6F3-7FC44178171F}" type="presOf" srcId="{A5D0CE8B-D487-408B-AE13-EF5049C0B004}" destId="{AF7C56D3-1E5D-4F31-9518-5193CDA388C3}" srcOrd="0" destOrd="0" presId="urn:microsoft.com/office/officeart/2005/8/layout/cycle4"/>
    <dgm:cxn modelId="{EBCEBDC7-EC0A-4996-990E-4008AF731697}" srcId="{A5D0CE8B-D487-408B-AE13-EF5049C0B004}" destId="{CFE2FA67-3958-4851-B224-31186BDB749D}" srcOrd="3" destOrd="0" parTransId="{C3513913-F496-4F1F-9CF5-F3A10919E978}" sibTransId="{B686247C-3D82-4D55-A024-E211843863BA}"/>
    <dgm:cxn modelId="{4E8940DB-F1B6-4633-A88B-78A31E70D6F0}" type="presOf" srcId="{CFE2FA67-3958-4851-B224-31186BDB749D}" destId="{9564D0DF-3AE5-4EF1-930A-C7AB52DE2CFD}" srcOrd="0" destOrd="0" presId="urn:microsoft.com/office/officeart/2005/8/layout/cycle4"/>
    <dgm:cxn modelId="{71C6813C-4AE2-4B7C-BFB9-BDF636F0CCBC}" srcId="{CFE2FA67-3958-4851-B224-31186BDB749D}" destId="{EAE08927-03AB-44B8-807F-1F0846B023BD}" srcOrd="0" destOrd="0" parTransId="{82FC5A78-EB76-4963-864E-414433A5E459}" sibTransId="{1868747C-A244-486A-B913-4AB41C89A06B}"/>
    <dgm:cxn modelId="{94BE755C-1548-423D-830E-6E75A6B86A74}" type="presOf" srcId="{0FD46BC5-34CD-4A25-ABEB-FA091FAB37AA}" destId="{E9F9D228-A7A0-4937-81B7-729FB9399436}" srcOrd="0" destOrd="1" presId="urn:microsoft.com/office/officeart/2005/8/layout/cycle4"/>
    <dgm:cxn modelId="{A0F4EB67-36C2-4114-853A-212F04B5AAA3}" type="presParOf" srcId="{AF7C56D3-1E5D-4F31-9518-5193CDA388C3}" destId="{E0A6BF5A-1E6F-496F-AE2D-558010963A93}" srcOrd="0" destOrd="0" presId="urn:microsoft.com/office/officeart/2005/8/layout/cycle4"/>
    <dgm:cxn modelId="{8FBE97AA-A4AB-478D-AE71-F7C85D88DD13}" type="presParOf" srcId="{E0A6BF5A-1E6F-496F-AE2D-558010963A93}" destId="{E52E46C0-BB3D-4F8B-B453-42F0C05E445F}" srcOrd="0" destOrd="0" presId="urn:microsoft.com/office/officeart/2005/8/layout/cycle4"/>
    <dgm:cxn modelId="{4E4FC348-F87E-41A0-A509-8521994FE124}" type="presParOf" srcId="{E52E46C0-BB3D-4F8B-B453-42F0C05E445F}" destId="{B6D9E9A9-D965-4700-B407-C7D81CD312C1}" srcOrd="0" destOrd="0" presId="urn:microsoft.com/office/officeart/2005/8/layout/cycle4"/>
    <dgm:cxn modelId="{52B9422C-D015-4EAF-8D43-8E165B3E0FEF}" type="presParOf" srcId="{E52E46C0-BB3D-4F8B-B453-42F0C05E445F}" destId="{282D684B-E4E1-422C-8EA9-205FBB8F79DF}" srcOrd="1" destOrd="0" presId="urn:microsoft.com/office/officeart/2005/8/layout/cycle4"/>
    <dgm:cxn modelId="{6B0586BD-3D5A-4CD6-9F87-1B7B5D6CB054}" type="presParOf" srcId="{E0A6BF5A-1E6F-496F-AE2D-558010963A93}" destId="{682027E9-B03B-4184-B63D-F1AAE7CB483A}" srcOrd="1" destOrd="0" presId="urn:microsoft.com/office/officeart/2005/8/layout/cycle4"/>
    <dgm:cxn modelId="{0C0FB455-EFB8-4D59-8877-BE57BA05D701}" type="presParOf" srcId="{682027E9-B03B-4184-B63D-F1AAE7CB483A}" destId="{C0C68161-FB9D-41B1-99A8-A14DBEEABA78}" srcOrd="0" destOrd="0" presId="urn:microsoft.com/office/officeart/2005/8/layout/cycle4"/>
    <dgm:cxn modelId="{B571E87B-2C7A-4099-BE64-F8D0D8998642}" type="presParOf" srcId="{682027E9-B03B-4184-B63D-F1AAE7CB483A}" destId="{406D7D6E-2658-43ED-BC36-89C01F07C30D}" srcOrd="1" destOrd="0" presId="urn:microsoft.com/office/officeart/2005/8/layout/cycle4"/>
    <dgm:cxn modelId="{C6E58427-D566-4962-B832-F36AEB6232F6}" type="presParOf" srcId="{E0A6BF5A-1E6F-496F-AE2D-558010963A93}" destId="{E65DA930-FDAF-4D61-92ED-C33E7C046478}" srcOrd="2" destOrd="0" presId="urn:microsoft.com/office/officeart/2005/8/layout/cycle4"/>
    <dgm:cxn modelId="{F8876B04-AC3B-4E8A-9202-8915D18E2525}" type="presParOf" srcId="{E65DA930-FDAF-4D61-92ED-C33E7C046478}" destId="{85B241A8-20AA-459D-93EE-89FC91C9FD1B}" srcOrd="0" destOrd="0" presId="urn:microsoft.com/office/officeart/2005/8/layout/cycle4"/>
    <dgm:cxn modelId="{0D9CE61D-B132-4B77-AE8F-85CF89366FCA}" type="presParOf" srcId="{E65DA930-FDAF-4D61-92ED-C33E7C046478}" destId="{B03C92DC-A58E-47E3-B0E6-5D713D9C6E49}" srcOrd="1" destOrd="0" presId="urn:microsoft.com/office/officeart/2005/8/layout/cycle4"/>
    <dgm:cxn modelId="{13175EAE-97A6-4723-A185-C4DEF761C159}" type="presParOf" srcId="{E0A6BF5A-1E6F-496F-AE2D-558010963A93}" destId="{55933D18-AAB5-494D-9D0A-0AB2E3B7B98F}" srcOrd="3" destOrd="0" presId="urn:microsoft.com/office/officeart/2005/8/layout/cycle4"/>
    <dgm:cxn modelId="{A7B372F4-0559-4798-93A0-18869D15823A}" type="presParOf" srcId="{55933D18-AAB5-494D-9D0A-0AB2E3B7B98F}" destId="{E9F9D228-A7A0-4937-81B7-729FB9399436}" srcOrd="0" destOrd="0" presId="urn:microsoft.com/office/officeart/2005/8/layout/cycle4"/>
    <dgm:cxn modelId="{B6307823-22F1-4DF7-BEE7-22ED12CE86C2}" type="presParOf" srcId="{55933D18-AAB5-494D-9D0A-0AB2E3B7B98F}" destId="{364D38F6-61C7-4093-9AA9-2B73BCE3403C}" srcOrd="1" destOrd="0" presId="urn:microsoft.com/office/officeart/2005/8/layout/cycle4"/>
    <dgm:cxn modelId="{23453BA8-ACE0-44EF-A24C-D0B0DA14EECB}" type="presParOf" srcId="{E0A6BF5A-1E6F-496F-AE2D-558010963A93}" destId="{FC2ACB5F-9444-46E1-B00C-B863D645C89B}" srcOrd="4" destOrd="0" presId="urn:microsoft.com/office/officeart/2005/8/layout/cycle4"/>
    <dgm:cxn modelId="{2FF5ACD9-49E2-4036-A654-764D0A6410FA}" type="presParOf" srcId="{AF7C56D3-1E5D-4F31-9518-5193CDA388C3}" destId="{71812D44-63A0-474A-B923-FCF989925E9F}" srcOrd="1" destOrd="0" presId="urn:microsoft.com/office/officeart/2005/8/layout/cycle4"/>
    <dgm:cxn modelId="{AB72D69C-2B73-400C-BEB0-57A0CA89E4A7}" type="presParOf" srcId="{71812D44-63A0-474A-B923-FCF989925E9F}" destId="{02873C29-3364-469F-85A2-49A4330C817E}" srcOrd="0" destOrd="0" presId="urn:microsoft.com/office/officeart/2005/8/layout/cycle4"/>
    <dgm:cxn modelId="{70488331-2D62-48C4-B67E-4DE4AB24951E}" type="presParOf" srcId="{71812D44-63A0-474A-B923-FCF989925E9F}" destId="{738D1B6E-2450-4899-8BD1-04506DB314B7}" srcOrd="1" destOrd="0" presId="urn:microsoft.com/office/officeart/2005/8/layout/cycle4"/>
    <dgm:cxn modelId="{B35CFDE5-BD19-4DDF-889D-016C216393BA}" type="presParOf" srcId="{71812D44-63A0-474A-B923-FCF989925E9F}" destId="{BBCBFA4B-BA12-49CD-9C0F-27F9652B64AE}" srcOrd="2" destOrd="0" presId="urn:microsoft.com/office/officeart/2005/8/layout/cycle4"/>
    <dgm:cxn modelId="{048DFFC6-FA6B-4AD1-B315-BF7B4CAF068F}" type="presParOf" srcId="{71812D44-63A0-474A-B923-FCF989925E9F}" destId="{9564D0DF-3AE5-4EF1-930A-C7AB52DE2CFD}" srcOrd="3" destOrd="0" presId="urn:microsoft.com/office/officeart/2005/8/layout/cycle4"/>
    <dgm:cxn modelId="{A3386472-E964-4880-B7F1-6F4399E296A6}" type="presParOf" srcId="{71812D44-63A0-474A-B923-FCF989925E9F}" destId="{F0B48B5D-86F4-4C22-B30F-A6F5646E561B}" srcOrd="4" destOrd="0" presId="urn:microsoft.com/office/officeart/2005/8/layout/cycle4"/>
    <dgm:cxn modelId="{B9D88795-6615-4875-8BE0-9C5214C41661}" type="presParOf" srcId="{AF7C56D3-1E5D-4F31-9518-5193CDA388C3}" destId="{86BA2E9F-6179-43E4-B43B-555C4FA690A8}" srcOrd="2" destOrd="0" presId="urn:microsoft.com/office/officeart/2005/8/layout/cycle4"/>
    <dgm:cxn modelId="{555B1F0D-4DE1-4EF6-8ECC-17BDE0A9AD02}" type="presParOf" srcId="{AF7C56D3-1E5D-4F31-9518-5193CDA388C3}" destId="{1FCBA2B4-9635-4D8A-B641-03F459427C3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B241A8-20AA-459D-93EE-89FC91C9FD1B}">
      <dsp:nvSpPr>
        <dsp:cNvPr id="0" name=""/>
        <dsp:cNvSpPr/>
      </dsp:nvSpPr>
      <dsp:spPr>
        <a:xfrm>
          <a:off x="3212591" y="2893121"/>
          <a:ext cx="1969008" cy="1275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E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F</a:t>
          </a:r>
          <a:endParaRPr lang="en-US" sz="2200" kern="1200" dirty="0"/>
        </a:p>
      </dsp:txBody>
      <dsp:txXfrm>
        <a:off x="3831312" y="3240006"/>
        <a:ext cx="1322269" cy="900567"/>
      </dsp:txXfrm>
    </dsp:sp>
    <dsp:sp modelId="{E9F9D228-A7A0-4937-81B7-729FB9399436}">
      <dsp:nvSpPr>
        <dsp:cNvPr id="0" name=""/>
        <dsp:cNvSpPr/>
      </dsp:nvSpPr>
      <dsp:spPr>
        <a:xfrm>
          <a:off x="0" y="2893121"/>
          <a:ext cx="1969008" cy="1275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G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H</a:t>
          </a:r>
          <a:endParaRPr lang="en-US" sz="2200" kern="1200" dirty="0"/>
        </a:p>
      </dsp:txBody>
      <dsp:txXfrm>
        <a:off x="28018" y="3240006"/>
        <a:ext cx="1322269" cy="900567"/>
      </dsp:txXfrm>
    </dsp:sp>
    <dsp:sp modelId="{C0C68161-FB9D-41B1-99A8-A14DBEEABA78}">
      <dsp:nvSpPr>
        <dsp:cNvPr id="0" name=""/>
        <dsp:cNvSpPr/>
      </dsp:nvSpPr>
      <dsp:spPr>
        <a:xfrm>
          <a:off x="3212591" y="182745"/>
          <a:ext cx="1969008" cy="1275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C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D</a:t>
          </a:r>
          <a:endParaRPr lang="en-US" sz="2200" kern="1200" dirty="0"/>
        </a:p>
      </dsp:txBody>
      <dsp:txXfrm>
        <a:off x="3831312" y="210763"/>
        <a:ext cx="1322269" cy="900567"/>
      </dsp:txXfrm>
    </dsp:sp>
    <dsp:sp modelId="{B6D9E9A9-D965-4700-B407-C7D81CD312C1}">
      <dsp:nvSpPr>
        <dsp:cNvPr id="0" name=""/>
        <dsp:cNvSpPr/>
      </dsp:nvSpPr>
      <dsp:spPr>
        <a:xfrm>
          <a:off x="0" y="182745"/>
          <a:ext cx="1969008" cy="1275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A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B</a:t>
          </a:r>
          <a:endParaRPr lang="en-US" sz="2200" kern="1200" dirty="0"/>
        </a:p>
      </dsp:txBody>
      <dsp:txXfrm>
        <a:off x="28018" y="210763"/>
        <a:ext cx="1322269" cy="900567"/>
      </dsp:txXfrm>
    </dsp:sp>
    <dsp:sp modelId="{02873C29-3364-469F-85A2-49A4330C817E}">
      <dsp:nvSpPr>
        <dsp:cNvPr id="0" name=""/>
        <dsp:cNvSpPr/>
      </dsp:nvSpPr>
      <dsp:spPr>
        <a:xfrm>
          <a:off x="825070" y="409939"/>
          <a:ext cx="1725871" cy="1725871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/>
            <a:t>I.</a:t>
          </a:r>
          <a:endParaRPr lang="en-US" sz="4300" kern="1200" dirty="0"/>
        </a:p>
      </dsp:txBody>
      <dsp:txXfrm>
        <a:off x="1330566" y="915435"/>
        <a:ext cx="1220375" cy="1220375"/>
      </dsp:txXfrm>
    </dsp:sp>
    <dsp:sp modelId="{738D1B6E-2450-4899-8BD1-04506DB314B7}">
      <dsp:nvSpPr>
        <dsp:cNvPr id="0" name=""/>
        <dsp:cNvSpPr/>
      </dsp:nvSpPr>
      <dsp:spPr>
        <a:xfrm rot="5400000">
          <a:off x="2630658" y="409939"/>
          <a:ext cx="1725871" cy="1725871"/>
        </a:xfrm>
        <a:prstGeom prst="pieWedg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/>
            <a:t>II.</a:t>
          </a:r>
          <a:endParaRPr lang="en-US" sz="4300" kern="1200" dirty="0"/>
        </a:p>
      </dsp:txBody>
      <dsp:txXfrm rot="-5400000">
        <a:off x="2630658" y="915435"/>
        <a:ext cx="1220375" cy="1220375"/>
      </dsp:txXfrm>
    </dsp:sp>
    <dsp:sp modelId="{BBCBFA4B-BA12-49CD-9C0F-27F9652B64AE}">
      <dsp:nvSpPr>
        <dsp:cNvPr id="0" name=""/>
        <dsp:cNvSpPr/>
      </dsp:nvSpPr>
      <dsp:spPr>
        <a:xfrm rot="10800000">
          <a:off x="2630658" y="2215527"/>
          <a:ext cx="1725871" cy="1725871"/>
        </a:xfrm>
        <a:prstGeom prst="pieWedg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/>
            <a:t>III.</a:t>
          </a:r>
          <a:endParaRPr lang="en-US" sz="4300" kern="1200" dirty="0"/>
        </a:p>
      </dsp:txBody>
      <dsp:txXfrm rot="10800000">
        <a:off x="2630658" y="2215527"/>
        <a:ext cx="1220375" cy="1220375"/>
      </dsp:txXfrm>
    </dsp:sp>
    <dsp:sp modelId="{9564D0DF-3AE5-4EF1-930A-C7AB52DE2CFD}">
      <dsp:nvSpPr>
        <dsp:cNvPr id="0" name=""/>
        <dsp:cNvSpPr/>
      </dsp:nvSpPr>
      <dsp:spPr>
        <a:xfrm rot="16200000">
          <a:off x="825070" y="2215527"/>
          <a:ext cx="1725871" cy="1725871"/>
        </a:xfrm>
        <a:prstGeom prst="pieWedg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/>
            <a:t>IV.</a:t>
          </a:r>
          <a:endParaRPr lang="en-US" sz="4300" kern="1200" dirty="0"/>
        </a:p>
      </dsp:txBody>
      <dsp:txXfrm rot="5400000">
        <a:off x="1330566" y="2215527"/>
        <a:ext cx="1220375" cy="1220375"/>
      </dsp:txXfrm>
    </dsp:sp>
    <dsp:sp modelId="{86BA2E9F-6179-43E4-B43B-555C4FA690A8}">
      <dsp:nvSpPr>
        <dsp:cNvPr id="0" name=""/>
        <dsp:cNvSpPr/>
      </dsp:nvSpPr>
      <dsp:spPr>
        <a:xfrm>
          <a:off x="2292858" y="1816942"/>
          <a:ext cx="595884" cy="51816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CBA2B4-9635-4D8A-B641-03F459427C39}">
      <dsp:nvSpPr>
        <dsp:cNvPr id="0" name=""/>
        <dsp:cNvSpPr/>
      </dsp:nvSpPr>
      <dsp:spPr>
        <a:xfrm rot="10800000">
          <a:off x="2292858" y="2016235"/>
          <a:ext cx="595884" cy="51816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E2FA53A-AFA9-4B7D-BC37-5F5E8B3127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30AA5E7-795F-453F-8048-F5F6388373E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39307" y="0"/>
            <a:ext cx="3363113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E8F5184-3EC2-4214-857E-26E1392E7F9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49141A5-BA93-4BD1-AAAF-C3C8CE683D6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403450" y="9542062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4CC6A5B-2ECD-4259-883B-B885934ECC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483521" y="9542061"/>
            <a:ext cx="620542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C4B202AE-274A-466B-8A00-58C66E6D70C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E8EEC3A-F4ED-44E9-BE0C-756441D2F6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3" t="28014" r="43525" b="28297"/>
          <a:stretch/>
        </p:blipFill>
        <p:spPr>
          <a:xfrm>
            <a:off x="0" y="598146"/>
            <a:ext cx="7162876" cy="8416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2B6FCD9-BDBA-4C42-A356-A6CA4E7EA9FA}"/>
              </a:ext>
            </a:extLst>
          </p:cNvPr>
          <p:cNvSpPr/>
          <p:nvPr/>
        </p:nvSpPr>
        <p:spPr>
          <a:xfrm>
            <a:off x="1127186" y="9627745"/>
            <a:ext cx="345831" cy="32300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9175CD2-5EA3-4768-A7D4-4F245A89AE6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63" y="9551571"/>
            <a:ext cx="355761" cy="50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043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BCB9DDE-AE6C-490D-BF85-D7520C8993B7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Zástupný symbol pro zápatí 3">
            <a:extLst>
              <a:ext uri="{FF2B5EF4-FFF2-40B4-BE49-F238E27FC236}">
                <a16:creationId xmlns:a16="http://schemas.microsoft.com/office/drawing/2014/main" id="{AF7BD881-C0D9-4FAE-B7E4-F91A6141BB0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403450" y="9542062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9" name="Zástupný symbol pro číslo snímku 4">
            <a:extLst>
              <a:ext uri="{FF2B5EF4-FFF2-40B4-BE49-F238E27FC236}">
                <a16:creationId xmlns:a16="http://schemas.microsoft.com/office/drawing/2014/main" id="{37E89948-8A36-4E46-A015-EDB056C826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483521" y="9542061"/>
            <a:ext cx="620542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C4B202AE-274A-466B-8A00-58C66E6D70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A4B87D3-D4DC-41CB-8098-50B546A42B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3" t="28014" r="43525" b="28297"/>
          <a:stretch/>
        </p:blipFill>
        <p:spPr>
          <a:xfrm>
            <a:off x="0" y="598146"/>
            <a:ext cx="7162876" cy="8416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C254D62-188A-47A0-AD3E-9D820772EE02}"/>
              </a:ext>
            </a:extLst>
          </p:cNvPr>
          <p:cNvSpPr/>
          <p:nvPr/>
        </p:nvSpPr>
        <p:spPr>
          <a:xfrm>
            <a:off x="1243639" y="9627745"/>
            <a:ext cx="345831" cy="32300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D0AC418-B34C-4B71-BF42-78B8C9206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07" y="9551571"/>
            <a:ext cx="355761" cy="50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053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254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08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86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04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59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46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59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41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165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17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585248-BA6B-496B-8C60-E2911EED84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1385" y="1376859"/>
            <a:ext cx="11398929" cy="2133103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cs-CZ" dirty="0"/>
              <a:t>Celý název prezentace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5A09C1-51A2-4F07-B195-03A201AD6ED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1385" y="3602038"/>
            <a:ext cx="11398929" cy="1198562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Podtitul prezentace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4C219D-1244-4BAC-950C-FC681E200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5E80DF-30B9-412B-AAE9-38CAC0079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AEC559-7D4C-4588-8B8D-BB6EDFBA8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BFE4AF0E-2D18-4208-96C2-CA705FF490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963" t="28015" r="1922" b="31769"/>
          <a:stretch/>
        </p:blipFill>
        <p:spPr>
          <a:xfrm>
            <a:off x="0" y="1166746"/>
            <a:ext cx="12192000" cy="69216"/>
          </a:xfrm>
          <a:prstGeom prst="rect">
            <a:avLst/>
          </a:prstGeom>
        </p:spPr>
      </p:pic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46EE66C4-B8E2-4570-9B4B-FB589FB2593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1309" y="4902200"/>
            <a:ext cx="11398929" cy="604838"/>
          </a:xfrm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cs-CZ" dirty="0"/>
              <a:t>Jméno a příjmení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9CD4B-9425-46DF-91EF-0A971EC01376}"/>
              </a:ext>
            </a:extLst>
          </p:cNvPr>
          <p:cNvSpPr/>
          <p:nvPr userDrawn="1"/>
        </p:nvSpPr>
        <p:spPr>
          <a:xfrm>
            <a:off x="1547543" y="288468"/>
            <a:ext cx="586057" cy="52311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D75DA5B-EBD4-45BE-BD06-093E654825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09" y="114956"/>
            <a:ext cx="609876" cy="863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59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0A3500-3980-428A-B936-502538C86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9C7D66-99B4-4F3A-ADE1-C25DF03D2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693"/>
            <a:ext cx="10515600" cy="463858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DD360F-6F81-4C1E-9BEF-6797DC0D2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253121-CC17-465C-92A7-2B9B54C33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D872FF-32E1-4D35-8612-0712819C9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ABA4BD8A-93AE-4925-B7F3-CF26E36DE3CF}"/>
              </a:ext>
            </a:extLst>
          </p:cNvPr>
          <p:cNvSpPr/>
          <p:nvPr userDrawn="1"/>
        </p:nvSpPr>
        <p:spPr>
          <a:xfrm>
            <a:off x="0" y="1430322"/>
            <a:ext cx="12222760" cy="5427677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64611C2-0554-4FE0-9CE9-B2FA7818B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E220F52-7CB5-41D7-899A-CED68FF8C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11949"/>
            <a:ext cx="10515600" cy="1477701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7357AC-0FA7-42AB-BC23-50D3390AE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64FC18-3361-49F7-AF22-834E83B1E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949BD1-A122-47AB-8BB1-B4F06F849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180357-8B17-4FEB-BF30-0FCA253FEDF0}"/>
              </a:ext>
            </a:extLst>
          </p:cNvPr>
          <p:cNvSpPr/>
          <p:nvPr userDrawn="1"/>
        </p:nvSpPr>
        <p:spPr>
          <a:xfrm>
            <a:off x="1724434" y="372272"/>
            <a:ext cx="586057" cy="52311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0BD41C-C9EB-4F0E-AFC0-772F18C868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1834"/>
            <a:ext cx="609876" cy="863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28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18A92-D015-4EA6-919C-7B8E912E4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189A0A-00F9-4759-99A2-AE54D5926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25B382E-64C1-449E-B17A-1607E6467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2A9DF6-E962-401D-822D-C6549C86C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E818E7-D4E4-4EA5-83B1-9AE32AB4D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ABDD86-A3AE-48DF-91D4-19EC3AFB8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3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96594-ACB9-478E-98AE-A5D58D55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809"/>
            <a:ext cx="10517188" cy="9252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1ED7431-3D77-4559-8C0C-6D182EDED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6365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EE24E73-80FC-4A6F-B062-D7EA3F381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88093"/>
            <a:ext cx="5157787" cy="380157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EE5F621-2F08-4512-AD12-6385B627A7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6365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FF3F364-1DE1-4FF5-903E-69FA94D3AD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88093"/>
            <a:ext cx="5183188" cy="380157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65341F6-04D1-46BC-99B0-C8848B27B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0F3C4D3-DF29-40E0-B29F-19C0C217F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18D655-6CD9-4A12-A90C-E89922E3F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5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890ABE-12BF-446E-BDA7-54521CB1A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6410B41-50D1-4CBC-B635-B4190D7B8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BDFD0B-DC84-48FB-A798-251842893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A0F61DC-FFFA-4B5A-BAD0-5D9395FF7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61BDE8-7501-41DC-AEEE-C7603C57C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A3E2126-25EE-4D34-BFF8-27892EE81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2CDB7A-2F9A-4455-BAED-CA499A8E2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7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8BC672B-F6A3-4F50-B00C-711EA5B75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492"/>
            <a:ext cx="10515600" cy="926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CF03AD0-B722-49B1-A7C3-6FACF39F9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73693"/>
            <a:ext cx="10515600" cy="4716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A169E6-B23F-4815-A12A-95D18B5E39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36945"/>
            <a:ext cx="13723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FCE5E-F877-4A74-8313-7BC40A8F671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B9D027-6C9F-4206-8832-3CF3A5516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14723" y="6336945"/>
            <a:ext cx="58096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5E406B-1B43-433E-873D-81F19E0A06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8601" y="6336945"/>
            <a:ext cx="6088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5E7CB-98A3-41B4-A7A1-BBE7F55C7DD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4ACB89-2EC2-4D59-85EB-4F1130F3DB99}"/>
              </a:ext>
            </a:extLst>
          </p:cNvPr>
          <p:cNvSpPr/>
          <p:nvPr userDrawn="1"/>
        </p:nvSpPr>
        <p:spPr>
          <a:xfrm>
            <a:off x="11007969" y="6293379"/>
            <a:ext cx="345831" cy="32300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5F18BA-B089-4B24-BE54-5263765A49E8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061" y="6202885"/>
            <a:ext cx="355761" cy="50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761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uni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hyperlink" Target="http://www.seznam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E7116-5441-475C-9635-B72B933ED8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Název prezentace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FB24E4-693B-46C0-832F-0099355DB5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Příklady použití, doporučená nastavení</a:t>
            </a:r>
            <a:endParaRPr lang="en-US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D49333D-B614-4165-9048-8F2DEAA351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Jméno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54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CFDC4-001E-4823-92B9-28D830561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Rozdělovač lze využít i jako závěrečný snímek</a:t>
            </a:r>
            <a:endParaRPr lang="en-US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83FB57F-6641-48D6-9DD0-34B48EBBC9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28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E603B3-0083-4414-B997-7D95A9356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Zahájení testování</a:t>
            </a:r>
            <a:endParaRPr lang="en-US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B05E1BB-633E-454C-8AAE-70A1259E6F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Toto je příklad rozdělovacího snímku mezi částmi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298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8ADE18-B22C-42AE-B574-AFA7E3FFD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Klasický snímek s odrážkami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D85BE2-CEF1-406D-83BC-D4DF26FD6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úroveň, ponechána stejná barva odrážky jako je text</a:t>
            </a:r>
          </a:p>
          <a:p>
            <a:pPr lvl="1"/>
            <a:r>
              <a:rPr lang="cs-CZ" dirty="0"/>
              <a:t>Další úrovně mají menší text, případně bychom mohli nastavit i jiné barvy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  <a:p>
            <a:r>
              <a:rPr lang="cs-CZ" dirty="0"/>
              <a:t>Případně lze změnit velikost odsazení textu</a:t>
            </a:r>
          </a:p>
          <a:p>
            <a:r>
              <a:rPr lang="cs-CZ" dirty="0"/>
              <a:t>Logo je umístěno vpravo dole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565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E76DAC-DC00-4F7E-9B59-BDD00738E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s grafem</a:t>
            </a:r>
            <a:endParaRPr lang="en-US" dirty="0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EEC2F098-4B03-4FD7-84B7-DD3DD7D790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978543"/>
              </p:ext>
            </p:extLst>
          </p:nvPr>
        </p:nvGraphicFramePr>
        <p:xfrm>
          <a:off x="838200" y="1473200"/>
          <a:ext cx="10515600" cy="4638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926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A25228-76A7-4072-BFB3-12C83A08B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Snímek prázdný – vhodné pro obrázky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006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83F2CB3-8CD2-4597-B04F-5D5C95233A18}"/>
              </a:ext>
            </a:extLst>
          </p:cNvPr>
          <p:cNvSpPr txBox="1"/>
          <p:nvPr/>
        </p:nvSpPr>
        <p:spPr>
          <a:xfrm flipH="1">
            <a:off x="3918481" y="2967335"/>
            <a:ext cx="40556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Zcela prázdný snímek bez loga – je dobré ho mít mezi rozloženími, např. k vkládání velkých obrázků (rentgeny, apod.)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72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4CAE1E-8F2B-4D9C-B1E1-98AE13256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Rozložení se dvěma obsahy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064116-0513-4D9E-B9EE-CABB0C5186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Možnost zadání textu i grafického obsahu, např. grafu nebo </a:t>
            </a:r>
            <a:r>
              <a:rPr lang="cs-CZ" dirty="0" err="1"/>
              <a:t>SmartArtu</a:t>
            </a:r>
            <a:endParaRPr lang="en-US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6E2D55FE-AEC5-4A65-8AAE-9DD95279B07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53916663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53527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38A3F-DC07-40BD-B48B-CCF74D143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Rozložení se dvěma obsahy a porovnáním</a:t>
            </a:r>
            <a:endParaRPr lang="en-US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86E2CEE-3E0C-4AF2-84A0-770248A09F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Graf 1</a:t>
            </a:r>
            <a:endParaRPr lang="en-US" dirty="0"/>
          </a:p>
        </p:txBody>
      </p:sp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35DE6FE5-FE70-44BD-B6CF-E44DE3A62C2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01599744"/>
              </p:ext>
            </p:extLst>
          </p:nvPr>
        </p:nvGraphicFramePr>
        <p:xfrm>
          <a:off x="839788" y="2387600"/>
          <a:ext cx="5157787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B5B5D09-B242-4E6F-A7A2-D0B7E0ECC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Graf 2</a:t>
            </a:r>
            <a:endParaRPr lang="en-US" dirty="0"/>
          </a:p>
        </p:txBody>
      </p:sp>
      <p:graphicFrame>
        <p:nvGraphicFramePr>
          <p:cNvPr id="12" name="Zástupný symbol pro obsah 11">
            <a:extLst>
              <a:ext uri="{FF2B5EF4-FFF2-40B4-BE49-F238E27FC236}">
                <a16:creationId xmlns:a16="http://schemas.microsoft.com/office/drawing/2014/main" id="{A29B7022-D9EA-497F-8134-7A626DAA3F95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79526206"/>
              </p:ext>
            </p:extLst>
          </p:nvPr>
        </p:nvGraphicFramePr>
        <p:xfrm>
          <a:off x="6172200" y="2387600"/>
          <a:ext cx="5183188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7366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849861-70CD-4F98-BA3D-B4771FE75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hypertextů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41A6DA-3EB6-42C5-9928-C215B8AAC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textu lze používat odkazy, např. </a:t>
            </a:r>
            <a:r>
              <a:rPr lang="cs-CZ" dirty="0">
                <a:hlinkClick r:id="rId3"/>
              </a:rPr>
              <a:t>www.cuni.cz</a:t>
            </a:r>
            <a:r>
              <a:rPr lang="cs-CZ" dirty="0"/>
              <a:t> </a:t>
            </a:r>
          </a:p>
          <a:p>
            <a:r>
              <a:rPr lang="cs-CZ" dirty="0"/>
              <a:t>Pokud se odkaz navštíví, změní barvu na tmavě červenou – přijde mi to dost nevýrazný rozdíl</a:t>
            </a:r>
          </a:p>
          <a:p>
            <a:r>
              <a:rPr lang="cs-CZ" dirty="0"/>
              <a:t>Další příklad odkazu </a:t>
            </a:r>
            <a:r>
              <a:rPr lang="cs-CZ" dirty="0">
                <a:hlinkClick r:id="rId4"/>
              </a:rPr>
              <a:t>www.seznam.cz</a:t>
            </a:r>
            <a:endParaRPr lang="cs-CZ" dirty="0"/>
          </a:p>
          <a:p>
            <a:r>
              <a:rPr lang="cs-CZ" dirty="0"/>
              <a:t>Odkaz </a:t>
            </a:r>
            <a:r>
              <a:rPr lang="cs-CZ" dirty="0">
                <a:hlinkClick r:id="rId5" action="ppaction://hlinksldjump"/>
              </a:rPr>
              <a:t>zde</a:t>
            </a:r>
            <a:r>
              <a:rPr lang="cs-CZ" dirty="0"/>
              <a:t> – např. pro pohyb v prezentaci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7477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2LF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D1C29"/>
      </a:accent1>
      <a:accent2>
        <a:srgbClr val="616161"/>
      </a:accent2>
      <a:accent3>
        <a:srgbClr val="E6E6E6"/>
      </a:accent3>
      <a:accent4>
        <a:srgbClr val="F57373"/>
      </a:accent4>
      <a:accent5>
        <a:srgbClr val="FA9114"/>
      </a:accent5>
      <a:accent6>
        <a:srgbClr val="914B05"/>
      </a:accent6>
      <a:hlink>
        <a:srgbClr val="ED1C29"/>
      </a:hlink>
      <a:folHlink>
        <a:srgbClr val="B41B1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205</Words>
  <Application>Microsoft Office PowerPoint</Application>
  <PresentationFormat>Širokoúhlá obrazovka</PresentationFormat>
  <Paragraphs>53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Corbel</vt:lpstr>
      <vt:lpstr>Motiv Office</vt:lpstr>
      <vt:lpstr>Název prezentace</vt:lpstr>
      <vt:lpstr>Zahájení testování</vt:lpstr>
      <vt:lpstr>Klasický snímek s odrážkami</vt:lpstr>
      <vt:lpstr>Příklad s grafem</vt:lpstr>
      <vt:lpstr>Snímek prázdný – vhodné pro obrázky</vt:lpstr>
      <vt:lpstr>Prezentace aplikace PowerPoint</vt:lpstr>
      <vt:lpstr>Rozložení se dvěma obsahy</vt:lpstr>
      <vt:lpstr>Rozložení se dvěma obsahy a porovnáním</vt:lpstr>
      <vt:lpstr>Příklad hypertextů</vt:lpstr>
      <vt:lpstr>Rozdělovač lze využít i jako závěrečný snímek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Alex Vinšů</dc:creator>
  <cp:lastModifiedBy>user</cp:lastModifiedBy>
  <cp:revision>29</cp:revision>
  <cp:lastPrinted>2018-03-12T16:32:20Z</cp:lastPrinted>
  <dcterms:created xsi:type="dcterms:W3CDTF">2018-03-05T11:03:15Z</dcterms:created>
  <dcterms:modified xsi:type="dcterms:W3CDTF">2018-05-07T14:37:13Z</dcterms:modified>
</cp:coreProperties>
</file>