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33CC"/>
    <a:srgbClr val="000000"/>
    <a:srgbClr val="000066"/>
    <a:srgbClr val="00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735" autoAdjust="0"/>
    <p:restoredTop sz="94631" autoAdjust="0"/>
  </p:normalViewPr>
  <p:slideViewPr>
    <p:cSldViewPr>
      <p:cViewPr>
        <p:scale>
          <a:sx n="81" d="100"/>
          <a:sy n="81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2B90E-BCF6-4F02-8585-C7FCFDEB997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73EB8-6BE1-4F86-9D9D-582482CB3A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24550" y="152400"/>
            <a:ext cx="19240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56197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9AF08-AABE-4F57-8050-BF57B197D75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048EF-48F4-4115-B744-9791E582B5A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67EF7-9990-4B19-B3F3-245AACF080B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447800"/>
            <a:ext cx="37719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6700" y="1447800"/>
            <a:ext cx="37719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87CE1-A8FA-45B6-AA12-7B34811568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18A53-281F-48D9-AD03-BCC5697C521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CE096-C606-4AE2-B50C-1D9FA6CE9E6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9A2CB-CE0C-4FCE-9ED2-B2CB546A89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9A27-4011-496D-9FD2-566375522BD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9F213-AE75-4C94-B83F-AF1A1C23E5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447800"/>
            <a:ext cx="7696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2403475" cy="2286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7638" y="6477000"/>
            <a:ext cx="2895600" cy="2286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5000" y="6477000"/>
            <a:ext cx="2171700" cy="2286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6ED5DED-07E8-4184-9AC2-4DEA8F6DD16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 idx="4294967295"/>
          </p:nvPr>
        </p:nvSpPr>
        <p:spPr>
          <a:xfrm>
            <a:off x="2771775" y="2708275"/>
            <a:ext cx="6372225" cy="503238"/>
          </a:xfrm>
        </p:spPr>
        <p:txBody>
          <a:bodyPr/>
          <a:lstStyle/>
          <a:p>
            <a:pPr algn="ctr" eaLnBrk="1" hangingPunct="1"/>
            <a:r>
              <a:rPr lang="en-GB" sz="4400" b="1" smtClean="0">
                <a:solidFill>
                  <a:srgbClr val="000000"/>
                </a:solidFill>
                <a:latin typeface="Arial Black" pitchFamily="34" charset="0"/>
              </a:rPr>
              <a:t>Lékař 2 Doctor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4294967295"/>
          </p:nvPr>
        </p:nvSpPr>
        <p:spPr>
          <a:xfrm>
            <a:off x="0" y="4076700"/>
            <a:ext cx="8388350" cy="1081088"/>
          </a:xfrm>
        </p:spPr>
        <p:txBody>
          <a:bodyPr anchor="ctr"/>
          <a:lstStyle/>
          <a:p>
            <a:pPr marL="0" indent="0" eaLnBrk="1" hangingPunct="1">
              <a:buFontTx/>
              <a:buNone/>
              <a:tabLst>
                <a:tab pos="4919663" algn="l"/>
              </a:tabLst>
            </a:pPr>
            <a:r>
              <a:rPr lang="en-GB" sz="2000" smtClean="0"/>
              <a:t>An innovative essential one day course designed for all 5</a:t>
            </a:r>
            <a:r>
              <a:rPr lang="en-GB" sz="2000" baseline="30000" smtClean="0"/>
              <a:t>th</a:t>
            </a:r>
            <a:r>
              <a:rPr lang="en-GB" sz="2000" smtClean="0"/>
              <a:t> and 6</a:t>
            </a:r>
            <a:r>
              <a:rPr lang="en-GB" sz="2000" baseline="30000" smtClean="0"/>
              <a:t>th</a:t>
            </a:r>
            <a:r>
              <a:rPr lang="en-GB" sz="2000" smtClean="0"/>
              <a:t> year medical students to address your transition in medicine from the Czech Republic to the U.K</a:t>
            </a:r>
            <a:r>
              <a:rPr lang="en-GB" sz="2400" smtClean="0"/>
              <a:t>.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0" y="5013325"/>
            <a:ext cx="8532813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Content to include: the foundation years, essential practical skills, e-portfolios, future careers, interview tips and more.</a:t>
            </a:r>
          </a:p>
          <a:p>
            <a:pPr algn="ctr"/>
            <a:endParaRPr lang="en-GB">
              <a:solidFill>
                <a:schemeClr val="accent2"/>
              </a:solidFill>
            </a:endParaRPr>
          </a:p>
          <a:p>
            <a:pPr algn="ctr"/>
            <a:r>
              <a:rPr lang="en-GB" sz="1600"/>
              <a:t>Places strictly limited, £50/Euro 60 per person including course material and lunch</a:t>
            </a:r>
          </a:p>
          <a:p>
            <a:pPr algn="ctr"/>
            <a:r>
              <a:rPr lang="en-GB" sz="1600"/>
              <a:t>Programme 8.30am until 5.30pm</a:t>
            </a:r>
            <a:endParaRPr lang="en-GB" sz="1600">
              <a:solidFill>
                <a:srgbClr val="000000"/>
              </a:solidFill>
            </a:endParaRPr>
          </a:p>
          <a:p>
            <a:pPr algn="ctr"/>
            <a:endParaRPr lang="en-GB" sz="1600">
              <a:solidFill>
                <a:srgbClr val="3333CC"/>
              </a:solidFill>
            </a:endParaRPr>
          </a:p>
          <a:p>
            <a:pPr algn="ctr"/>
            <a:r>
              <a:rPr lang="en-GB" sz="1600">
                <a:solidFill>
                  <a:srgbClr val="3333CC"/>
                </a:solidFill>
              </a:rPr>
              <a:t>E-mail for details and booking form: </a:t>
            </a:r>
            <a:r>
              <a:rPr lang="en-GB" sz="1600" b="1" i="1">
                <a:solidFill>
                  <a:srgbClr val="3333CC"/>
                </a:solidFill>
              </a:rPr>
              <a:t>lekar2doctor@gmail.com</a:t>
            </a:r>
          </a:p>
          <a:p>
            <a:pPr algn="ctr"/>
            <a:endParaRPr lang="en-GB" sz="1600" b="1">
              <a:solidFill>
                <a:srgbClr val="3333CC"/>
              </a:solidFill>
            </a:endParaRP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4140200" y="620713"/>
            <a:ext cx="5003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 b="1">
                <a:latin typeface="Arial Black" pitchFamily="34" charset="0"/>
              </a:rPr>
              <a:t>Medical Course</a:t>
            </a:r>
          </a:p>
          <a:p>
            <a:pPr algn="ctr"/>
            <a:r>
              <a:rPr lang="en-GB" sz="3200" b="1">
                <a:latin typeface="Arial Black" pitchFamily="34" charset="0"/>
              </a:rPr>
              <a:t>16.06.2011</a:t>
            </a: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2843213" y="3284538"/>
            <a:ext cx="63007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b="1">
                <a:solidFill>
                  <a:srgbClr val="000033"/>
                </a:solidFill>
              </a:rPr>
              <a:t>Venue: </a:t>
            </a:r>
            <a:r>
              <a:rPr lang="en-GB"/>
              <a:t>Charles University, Praha 2 (to be confirmed)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S010286212">
  <a:themeElements>
    <a:clrScheme name="">
      <a:dk1>
        <a:srgbClr val="000066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56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S0102862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TS0102862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S0102862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S0102862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S0102862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S0102862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S0102862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S0102862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S010286212 13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14">
        <a:dk1>
          <a:srgbClr val="000066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16">
        <a:dk1>
          <a:srgbClr val="FFFFFF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81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Arial Black</vt:lpstr>
      <vt:lpstr>1_TS010286212</vt:lpstr>
      <vt:lpstr>Lékař 2 Doctor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Lékař 2 Doctor</dc:title>
  <dc:creator>Cloobs</dc:creator>
  <cp:lastModifiedBy>sabrina</cp:lastModifiedBy>
  <cp:revision>11</cp:revision>
  <dcterms:created xsi:type="dcterms:W3CDTF">2011-06-02T23:21:25Z</dcterms:created>
  <dcterms:modified xsi:type="dcterms:W3CDTF">2011-06-05T22:04:03Z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rkets">
    <vt:lpwstr/>
  </property>
  <property fmtid="{D5CDD505-2E9C-101B-9397-08002B2CF9AE}" pid="3" name="TPInstallLocation">
    <vt:lpwstr>{My Templates}</vt:lpwstr>
  </property>
  <property fmtid="{D5CDD505-2E9C-101B-9397-08002B2CF9AE}" pid="4" name="PrimaryImageGen">
    <vt:lpwstr>true</vt:lpwstr>
  </property>
  <property fmtid="{D5CDD505-2E9C-101B-9397-08002B2CF9AE}" pid="5" name="AssetType">
    <vt:lpwstr>TP</vt:lpwstr>
  </property>
  <property fmtid="{D5CDD505-2E9C-101B-9397-08002B2CF9AE}" pid="6" name="BugNumber">
    <vt:lpwstr>191</vt:lpwstr>
  </property>
  <property fmtid="{D5CDD505-2E9C-101B-9397-08002B2CF9AE}" pid="7" name="TPCommandLine">
    <vt:lpwstr>{PP} /n {FilePath}</vt:lpwstr>
  </property>
  <property fmtid="{D5CDD505-2E9C-101B-9397-08002B2CF9AE}" pid="8" name="TemplateStatus">
    <vt:lpwstr>Complete</vt:lpwstr>
  </property>
  <property fmtid="{D5CDD505-2E9C-101B-9397-08002B2CF9AE}" pid="9" name="TPAppVersion">
    <vt:lpwstr>11</vt:lpwstr>
  </property>
  <property fmtid="{D5CDD505-2E9C-101B-9397-08002B2CF9AE}" pid="10" name="ContentTypeId">
    <vt:lpwstr>0x0101006025706CF4CD034688BEBAE97A2E701D020200C3831ACA17D8814887A164412888521E</vt:lpwstr>
  </property>
  <property fmtid="{D5CDD505-2E9C-101B-9397-08002B2CF9AE}" pid="11" name="IsDeleted">
    <vt:lpwstr>false</vt:lpwstr>
  </property>
  <property fmtid="{D5CDD505-2E9C-101B-9397-08002B2CF9AE}" pid="12" name="Milestone">
    <vt:lpwstr>Continuous</vt:lpwstr>
  </property>
  <property fmtid="{D5CDD505-2E9C-101B-9397-08002B2CF9AE}" pid="13" name="APAuthor">
    <vt:lpwstr>191</vt:lpwstr>
  </property>
  <property fmtid="{D5CDD505-2E9C-101B-9397-08002B2CF9AE}" pid="14" name="TrustLevel">
    <vt:lpwstr>Microsoft Managed Content</vt:lpwstr>
  </property>
  <property fmtid="{D5CDD505-2E9C-101B-9397-08002B2CF9AE}" pid="15" name="IsSearchable">
    <vt:lpwstr>false</vt:lpwstr>
  </property>
  <property fmtid="{D5CDD505-2E9C-101B-9397-08002B2CF9AE}" pid="16" name="NumericId">
    <vt:lpwstr>-1</vt:lpwstr>
  </property>
  <property fmtid="{D5CDD505-2E9C-101B-9397-08002B2CF9AE}" pid="17" name="PublishTargets">
    <vt:lpwstr>OfficeOnline</vt:lpwstr>
  </property>
  <property fmtid="{D5CDD505-2E9C-101B-9397-08002B2CF9AE}" pid="18" name="TPFriendlyName">
    <vt:lpwstr>{My Templates}</vt:lpwstr>
  </property>
  <property fmtid="{D5CDD505-2E9C-101B-9397-08002B2CF9AE}" pid="19" name="AssetId">
    <vt:lpwstr>TS010286212</vt:lpwstr>
  </property>
  <property fmtid="{D5CDD505-2E9C-101B-9397-08002B2CF9AE}" pid="20" name="TPLaunchHelpLinkType">
    <vt:lpwstr>Template</vt:lpwstr>
  </property>
  <property fmtid="{D5CDD505-2E9C-101B-9397-08002B2CF9AE}" pid="21" name="OpenTemplate">
    <vt:lpwstr>true</vt:lpwstr>
  </property>
  <property fmtid="{D5CDD505-2E9C-101B-9397-08002B2CF9AE}" pid="22" name="SourceTitle">
    <vt:lpwstr>Medical stethoscope design template</vt:lpwstr>
  </property>
  <property fmtid="{D5CDD505-2E9C-101B-9397-08002B2CF9AE}" pid="23" name="TPLaunchHelpLink">
    <vt:lpwstr/>
  </property>
  <property fmtid="{D5CDD505-2E9C-101B-9397-08002B2CF9AE}" pid="24" name="APEditor">
    <vt:lpwstr>92</vt:lpwstr>
  </property>
  <property fmtid="{D5CDD505-2E9C-101B-9397-08002B2CF9AE}" pid="25" name="TPApplication">
    <vt:lpwstr>PowerPoint</vt:lpwstr>
  </property>
  <property fmtid="{D5CDD505-2E9C-101B-9397-08002B2CF9AE}" pid="26" name="Provider">
    <vt:lpwstr>EY010241418</vt:lpwstr>
  </property>
  <property fmtid="{D5CDD505-2E9C-101B-9397-08002B2CF9AE}" pid="27" name="UACurrentWords">
    <vt:lpwstr>0</vt:lpwstr>
  </property>
  <property fmtid="{D5CDD505-2E9C-101B-9397-08002B2CF9AE}" pid="28" name="Applications">
    <vt:lpwstr>64;#PowerPoint 2003;#79;#Template 12;#65;#Microsoft Office PowerPoint 2007</vt:lpwstr>
  </property>
  <property fmtid="{D5CDD505-2E9C-101B-9397-08002B2CF9AE}" pid="29" name="UALocRecommendation">
    <vt:lpwstr>Never Localize</vt:lpwstr>
  </property>
  <property fmtid="{D5CDD505-2E9C-101B-9397-08002B2CF9AE}" pid="30" name="Title">
    <vt:lpwstr>Medical stethoscope design template</vt:lpwstr>
  </property>
  <property fmtid="{D5CDD505-2E9C-101B-9397-08002B2CF9AE}" pid="31" name="PublishStatusLookup">
    <vt:lpwstr>261379</vt:lpwstr>
  </property>
  <property fmtid="{D5CDD505-2E9C-101B-9397-08002B2CF9AE}" pid="32" name="APTrustLevel">
    <vt:lpwstr>1.00000000000000</vt:lpwstr>
  </property>
  <property fmtid="{D5CDD505-2E9C-101B-9397-08002B2CF9AE}" pid="33" name="TPClientViewer">
    <vt:lpwstr>Microsoft Office PowerPoint</vt:lpwstr>
  </property>
  <property fmtid="{D5CDD505-2E9C-101B-9397-08002B2CF9AE}" pid="34" name="TPComponent">
    <vt:lpwstr>PPTFiles</vt:lpwstr>
  </property>
  <property fmtid="{D5CDD505-2E9C-101B-9397-08002B2CF9AE}" pid="35" name="TPNamespace">
    <vt:lpwstr>POWERPNT</vt:lpwstr>
  </property>
  <property fmtid="{D5CDD505-2E9C-101B-9397-08002B2CF9AE}" pid="36" name="Content Type">
    <vt:lpwstr>OOFile</vt:lpwstr>
  </property>
  <property fmtid="{D5CDD505-2E9C-101B-9397-08002B2CF9AE}" pid="37" name="AuthoringAssetId">
    <vt:lpwstr>TP010286212</vt:lpwstr>
  </property>
  <property fmtid="{D5CDD505-2E9C-101B-9397-08002B2CF9AE}" pid="38" name="NumericAssetId">
    <vt:lpwstr/>
  </property>
  <property fmtid="{D5CDD505-2E9C-101B-9397-08002B2CF9AE}" pid="39" name="AppVer">
    <vt:lpwstr/>
  </property>
</Properties>
</file>