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00"/>
    <a:srgbClr val="3333CC"/>
    <a:srgbClr val="000000"/>
    <a:srgbClr val="000066"/>
    <a:srgbClr val="0099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735" autoAdjust="0"/>
    <p:restoredTop sz="94631" autoAdjust="0"/>
  </p:normalViewPr>
  <p:slideViewPr>
    <p:cSldViewPr>
      <p:cViewPr>
        <p:scale>
          <a:sx n="81" d="100"/>
          <a:sy n="81" d="100"/>
        </p:scale>
        <p:origin x="-1428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0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52FD-C4D0-4F37-9743-140DD08033E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DAB33-156D-4C95-98C3-107B30F4253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24550" y="152400"/>
            <a:ext cx="19240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56197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35B45-D588-4630-B4D3-8B02F91AACB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CDA80-262C-4B60-BC84-4A3174C3465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3824B-9E43-44E1-B381-71FF179E199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447800"/>
            <a:ext cx="37719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6700" y="1447800"/>
            <a:ext cx="37719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E5EC-7CBC-409F-82CA-B9A94334462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0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0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BEF89-2B0A-4603-BD17-15235212C14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0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3EC9B-BA23-4F3B-B7B9-4C9EF1F3C40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0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0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46CEF-F33C-4635-B5CB-B49409251CC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53C1E-D938-4581-A94D-74433A0D1F7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3E1D3-9D14-4CFE-9CF1-999F5108ED0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7467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447800"/>
            <a:ext cx="7696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7" name="Rectangle 10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477000"/>
            <a:ext cx="2403475" cy="2286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0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87638" y="6477000"/>
            <a:ext cx="2895600" cy="2286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0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15000" y="6477000"/>
            <a:ext cx="2171700" cy="2286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A0BE037-16BB-472B-85F4-74D1A660AA0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 idx="4294967295"/>
          </p:nvPr>
        </p:nvSpPr>
        <p:spPr>
          <a:xfrm>
            <a:off x="2771775" y="2852738"/>
            <a:ext cx="6372225" cy="503237"/>
          </a:xfrm>
        </p:spPr>
        <p:txBody>
          <a:bodyPr/>
          <a:lstStyle/>
          <a:p>
            <a:pPr algn="ctr" eaLnBrk="1" hangingPunct="1"/>
            <a:r>
              <a:rPr lang="en-GB" sz="4400" b="1" smtClean="0">
                <a:solidFill>
                  <a:srgbClr val="000000"/>
                </a:solidFill>
                <a:latin typeface="Arial Black" pitchFamily="34" charset="0"/>
              </a:rPr>
              <a:t>Lékař 2 Doctor</a:t>
            </a:r>
            <a:br>
              <a:rPr lang="en-GB" sz="4400" b="1" smtClean="0">
                <a:solidFill>
                  <a:srgbClr val="000000"/>
                </a:solidFill>
                <a:latin typeface="Arial Black" pitchFamily="34" charset="0"/>
              </a:rPr>
            </a:br>
            <a:r>
              <a:rPr lang="en-GB" sz="2000" b="1" smtClean="0">
                <a:solidFill>
                  <a:srgbClr val="000000"/>
                </a:solidFill>
                <a:latin typeface="Arial Black" pitchFamily="34" charset="0"/>
              </a:rPr>
              <a:t>in association with LF1.UK</a:t>
            </a:r>
          </a:p>
        </p:txBody>
      </p:sp>
      <p:sp>
        <p:nvSpPr>
          <p:cNvPr id="13314" name="Subtitle 2"/>
          <p:cNvSpPr>
            <a:spLocks noGrp="1"/>
          </p:cNvSpPr>
          <p:nvPr>
            <p:ph type="subTitle" idx="4294967295"/>
          </p:nvPr>
        </p:nvSpPr>
        <p:spPr>
          <a:xfrm>
            <a:off x="0" y="4149725"/>
            <a:ext cx="8388350" cy="1081088"/>
          </a:xfrm>
        </p:spPr>
        <p:txBody>
          <a:bodyPr anchor="ctr"/>
          <a:lstStyle/>
          <a:p>
            <a:pPr marL="0" indent="0" eaLnBrk="1" hangingPunct="1">
              <a:buFontTx/>
              <a:buNone/>
              <a:tabLst>
                <a:tab pos="4919663" algn="l"/>
              </a:tabLst>
            </a:pPr>
            <a:r>
              <a:rPr lang="en-GB" sz="2000" smtClean="0"/>
              <a:t>An innovative and essential one day course designed for 4-6</a:t>
            </a:r>
            <a:r>
              <a:rPr lang="en-GB" sz="2000" baseline="30000" smtClean="0"/>
              <a:t>th</a:t>
            </a:r>
            <a:r>
              <a:rPr lang="en-GB" sz="2000" smtClean="0"/>
              <a:t> year medical students to address your transition in medicine from the Czech Republic to the U.K</a:t>
            </a:r>
            <a:r>
              <a:rPr lang="en-GB" sz="2400" smtClean="0"/>
              <a:t>.</a:t>
            </a: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0" y="5130800"/>
            <a:ext cx="8532813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Content to include: the foundation years, essential practical skills, e-portfolios, future careers, interview tips and more.</a:t>
            </a:r>
          </a:p>
          <a:p>
            <a:endParaRPr lang="en-GB">
              <a:solidFill>
                <a:schemeClr val="accent2"/>
              </a:solidFill>
            </a:endParaRPr>
          </a:p>
          <a:p>
            <a:pPr algn="ctr"/>
            <a:r>
              <a:rPr lang="en-GB" sz="1600"/>
              <a:t>Places limited,£50/€60/1500CZ per person including course material and lunch.</a:t>
            </a:r>
          </a:p>
          <a:p>
            <a:pPr algn="ctr"/>
            <a:r>
              <a:rPr lang="en-GB" sz="1600"/>
              <a:t>Programme 8.30am until 5.30pm.</a:t>
            </a:r>
          </a:p>
          <a:p>
            <a:pPr algn="ctr"/>
            <a:r>
              <a:rPr lang="en-GB" sz="1600"/>
              <a:t>Email for details:</a:t>
            </a:r>
            <a:r>
              <a:rPr lang="en-GB" sz="1600">
                <a:solidFill>
                  <a:srgbClr val="3333CC"/>
                </a:solidFill>
              </a:rPr>
              <a:t> lekar2doctor@gmail.com</a:t>
            </a:r>
          </a:p>
          <a:p>
            <a:r>
              <a:rPr lang="en-GB" sz="1600" b="1" i="1">
                <a:solidFill>
                  <a:srgbClr val="3333CC"/>
                </a:solidFill>
              </a:rPr>
              <a:t> </a:t>
            </a:r>
          </a:p>
          <a:p>
            <a:pPr algn="ctr"/>
            <a:endParaRPr lang="en-GB" sz="1600" b="1">
              <a:solidFill>
                <a:srgbClr val="3333CC"/>
              </a:solidFill>
            </a:endParaRPr>
          </a:p>
        </p:txBody>
      </p:sp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4140200" y="620713"/>
            <a:ext cx="5003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200" b="1">
                <a:latin typeface="Arial Black" pitchFamily="34" charset="0"/>
              </a:rPr>
              <a:t>Medical Course</a:t>
            </a:r>
          </a:p>
          <a:p>
            <a:pPr algn="ctr"/>
            <a:r>
              <a:rPr lang="en-GB" sz="2800" b="1">
                <a:solidFill>
                  <a:srgbClr val="FF0000"/>
                </a:solidFill>
                <a:latin typeface="Arial Black" pitchFamily="34" charset="0"/>
              </a:rPr>
              <a:t>2</a:t>
            </a:r>
            <a:r>
              <a:rPr lang="en-GB" sz="2800" b="1" baseline="30000">
                <a:solidFill>
                  <a:srgbClr val="FF0000"/>
                </a:solidFill>
                <a:latin typeface="Arial Black" pitchFamily="34" charset="0"/>
              </a:rPr>
              <a:t>nd</a:t>
            </a:r>
            <a:r>
              <a:rPr lang="en-GB" sz="2800" b="1">
                <a:solidFill>
                  <a:srgbClr val="FF0000"/>
                </a:solidFill>
                <a:latin typeface="Arial Black" pitchFamily="34" charset="0"/>
              </a:rPr>
              <a:t> November 2012</a:t>
            </a:r>
          </a:p>
        </p:txBody>
      </p:sp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1692275" y="3525838"/>
            <a:ext cx="7451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GB" sz="1600" b="1">
                <a:solidFill>
                  <a:srgbClr val="FF0000"/>
                </a:solidFill>
              </a:rPr>
              <a:t>Venue: Physiology Department LF1.UK, Albertov, Praha 2.</a:t>
            </a:r>
            <a:endParaRPr lang="en-US" sz="1600" b="1">
              <a:solidFill>
                <a:srgbClr val="FF0000"/>
              </a:solidFill>
            </a:endParaRPr>
          </a:p>
        </p:txBody>
      </p:sp>
      <p:pic>
        <p:nvPicPr>
          <p:cNvPr id="133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91488" y="5805488"/>
            <a:ext cx="1052512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S010286212">
  <a:themeElements>
    <a:clrScheme name="">
      <a:dk1>
        <a:srgbClr val="000066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56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S01028621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TS01028621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1028621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1028621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1028621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1028621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1028621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S01028621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S01028621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S01028621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S01028621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S01028621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S01028621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S010286212 13">
        <a:dk1>
          <a:srgbClr val="000000"/>
        </a:dk1>
        <a:lt1>
          <a:srgbClr val="FFFFFF"/>
        </a:lt1>
        <a:dk2>
          <a:srgbClr val="0033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10286212 14">
        <a:dk1>
          <a:srgbClr val="000066"/>
        </a:dk1>
        <a:lt1>
          <a:srgbClr val="FFFFFF"/>
        </a:lt1>
        <a:dk2>
          <a:srgbClr val="0033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10286212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10286212 16">
        <a:dk1>
          <a:srgbClr val="FFFFFF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</TotalTime>
  <Words>80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Arial Black</vt:lpstr>
      <vt:lpstr>1_TS010286212</vt:lpstr>
      <vt:lpstr>Lékař 2 Doctor in association with LF1.UK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Lékař 2 Doctor</dc:title>
  <dc:creator>Cloobs</dc:creator>
  <cp:lastModifiedBy>sabrina</cp:lastModifiedBy>
  <cp:revision>25</cp:revision>
  <dcterms:created xsi:type="dcterms:W3CDTF">2011-06-02T23:21:25Z</dcterms:created>
  <dcterms:modified xsi:type="dcterms:W3CDTF">2012-09-24T11:07:59Z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arkets">
    <vt:lpwstr/>
  </property>
  <property fmtid="{D5CDD505-2E9C-101B-9397-08002B2CF9AE}" pid="3" name="TPInstallLocation">
    <vt:lpwstr>{My Templates}</vt:lpwstr>
  </property>
  <property fmtid="{D5CDD505-2E9C-101B-9397-08002B2CF9AE}" pid="4" name="PrimaryImageGen">
    <vt:lpwstr>true</vt:lpwstr>
  </property>
  <property fmtid="{D5CDD505-2E9C-101B-9397-08002B2CF9AE}" pid="5" name="AssetType">
    <vt:lpwstr>TP</vt:lpwstr>
  </property>
  <property fmtid="{D5CDD505-2E9C-101B-9397-08002B2CF9AE}" pid="6" name="BugNumber">
    <vt:lpwstr>191</vt:lpwstr>
  </property>
  <property fmtid="{D5CDD505-2E9C-101B-9397-08002B2CF9AE}" pid="7" name="TPCommandLine">
    <vt:lpwstr>{PP} /n {FilePath}</vt:lpwstr>
  </property>
  <property fmtid="{D5CDD505-2E9C-101B-9397-08002B2CF9AE}" pid="8" name="TemplateStatus">
    <vt:lpwstr>Complete</vt:lpwstr>
  </property>
  <property fmtid="{D5CDD505-2E9C-101B-9397-08002B2CF9AE}" pid="9" name="TPAppVersion">
    <vt:lpwstr>11</vt:lpwstr>
  </property>
  <property fmtid="{D5CDD505-2E9C-101B-9397-08002B2CF9AE}" pid="10" name="ContentTypeId">
    <vt:lpwstr>0x0101006025706CF4CD034688BEBAE97A2E701D020200C3831ACA17D8814887A164412888521E</vt:lpwstr>
  </property>
  <property fmtid="{D5CDD505-2E9C-101B-9397-08002B2CF9AE}" pid="11" name="IsDeleted">
    <vt:lpwstr>false</vt:lpwstr>
  </property>
  <property fmtid="{D5CDD505-2E9C-101B-9397-08002B2CF9AE}" pid="12" name="Milestone">
    <vt:lpwstr>Continuous</vt:lpwstr>
  </property>
  <property fmtid="{D5CDD505-2E9C-101B-9397-08002B2CF9AE}" pid="13" name="APAuthor">
    <vt:lpwstr>191</vt:lpwstr>
  </property>
  <property fmtid="{D5CDD505-2E9C-101B-9397-08002B2CF9AE}" pid="14" name="TrustLevel">
    <vt:lpwstr>Microsoft Managed Content</vt:lpwstr>
  </property>
  <property fmtid="{D5CDD505-2E9C-101B-9397-08002B2CF9AE}" pid="15" name="IsSearchable">
    <vt:lpwstr>false</vt:lpwstr>
  </property>
  <property fmtid="{D5CDD505-2E9C-101B-9397-08002B2CF9AE}" pid="16" name="NumericId">
    <vt:lpwstr>-1</vt:lpwstr>
  </property>
  <property fmtid="{D5CDD505-2E9C-101B-9397-08002B2CF9AE}" pid="17" name="PublishTargets">
    <vt:lpwstr>OfficeOnline</vt:lpwstr>
  </property>
  <property fmtid="{D5CDD505-2E9C-101B-9397-08002B2CF9AE}" pid="18" name="TPFriendlyName">
    <vt:lpwstr>{My Templates}</vt:lpwstr>
  </property>
  <property fmtid="{D5CDD505-2E9C-101B-9397-08002B2CF9AE}" pid="19" name="AssetId">
    <vt:lpwstr>TS010286212</vt:lpwstr>
  </property>
  <property fmtid="{D5CDD505-2E9C-101B-9397-08002B2CF9AE}" pid="20" name="TPLaunchHelpLinkType">
    <vt:lpwstr>Template</vt:lpwstr>
  </property>
  <property fmtid="{D5CDD505-2E9C-101B-9397-08002B2CF9AE}" pid="21" name="OpenTemplate">
    <vt:lpwstr>true</vt:lpwstr>
  </property>
  <property fmtid="{D5CDD505-2E9C-101B-9397-08002B2CF9AE}" pid="22" name="SourceTitle">
    <vt:lpwstr>Medical stethoscope design template</vt:lpwstr>
  </property>
  <property fmtid="{D5CDD505-2E9C-101B-9397-08002B2CF9AE}" pid="23" name="TPLaunchHelpLink">
    <vt:lpwstr/>
  </property>
  <property fmtid="{D5CDD505-2E9C-101B-9397-08002B2CF9AE}" pid="24" name="APEditor">
    <vt:lpwstr>92</vt:lpwstr>
  </property>
  <property fmtid="{D5CDD505-2E9C-101B-9397-08002B2CF9AE}" pid="25" name="TPApplication">
    <vt:lpwstr>PowerPoint</vt:lpwstr>
  </property>
  <property fmtid="{D5CDD505-2E9C-101B-9397-08002B2CF9AE}" pid="26" name="Provider">
    <vt:lpwstr>EY010241418</vt:lpwstr>
  </property>
  <property fmtid="{D5CDD505-2E9C-101B-9397-08002B2CF9AE}" pid="27" name="UACurrentWords">
    <vt:lpwstr>0</vt:lpwstr>
  </property>
  <property fmtid="{D5CDD505-2E9C-101B-9397-08002B2CF9AE}" pid="28" name="Applications">
    <vt:lpwstr>64;#PowerPoint 2003;#79;#Template 12;#65;#Microsoft Office PowerPoint 2007</vt:lpwstr>
  </property>
  <property fmtid="{D5CDD505-2E9C-101B-9397-08002B2CF9AE}" pid="29" name="UALocRecommendation">
    <vt:lpwstr>Never Localize</vt:lpwstr>
  </property>
  <property fmtid="{D5CDD505-2E9C-101B-9397-08002B2CF9AE}" pid="30" name="Title">
    <vt:lpwstr>Medical stethoscope design template</vt:lpwstr>
  </property>
  <property fmtid="{D5CDD505-2E9C-101B-9397-08002B2CF9AE}" pid="31" name="PublishStatusLookup">
    <vt:lpwstr>261379</vt:lpwstr>
  </property>
  <property fmtid="{D5CDD505-2E9C-101B-9397-08002B2CF9AE}" pid="32" name="APTrustLevel">
    <vt:lpwstr>1.00000000000000</vt:lpwstr>
  </property>
  <property fmtid="{D5CDD505-2E9C-101B-9397-08002B2CF9AE}" pid="33" name="TPClientViewer">
    <vt:lpwstr>Microsoft Office PowerPoint</vt:lpwstr>
  </property>
  <property fmtid="{D5CDD505-2E9C-101B-9397-08002B2CF9AE}" pid="34" name="TPComponent">
    <vt:lpwstr>PPTFiles</vt:lpwstr>
  </property>
  <property fmtid="{D5CDD505-2E9C-101B-9397-08002B2CF9AE}" pid="35" name="TPNamespace">
    <vt:lpwstr>POWERPNT</vt:lpwstr>
  </property>
  <property fmtid="{D5CDD505-2E9C-101B-9397-08002B2CF9AE}" pid="36" name="Content Type">
    <vt:lpwstr>OOFile</vt:lpwstr>
  </property>
  <property fmtid="{D5CDD505-2E9C-101B-9397-08002B2CF9AE}" pid="37" name="AuthoringAssetId">
    <vt:lpwstr>TP010286212</vt:lpwstr>
  </property>
  <property fmtid="{D5CDD505-2E9C-101B-9397-08002B2CF9AE}" pid="38" name="NumericAssetId">
    <vt:lpwstr/>
  </property>
  <property fmtid="{D5CDD505-2E9C-101B-9397-08002B2CF9AE}" pid="39" name="AppVer">
    <vt:lpwstr/>
  </property>
</Properties>
</file>