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613650" cy="108235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/>
    <p:restoredTop sz="94678"/>
  </p:normalViewPr>
  <p:slideViewPr>
    <p:cSldViewPr snapToGrid="0" snapToObjects="1">
      <p:cViewPr varScale="1">
        <p:scale>
          <a:sx n="85" d="100"/>
          <a:sy n="85" d="100"/>
        </p:scale>
        <p:origin x="1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024" y="1771359"/>
            <a:ext cx="6471603" cy="376820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06" y="5684883"/>
            <a:ext cx="5710238" cy="2613191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48519" y="576255"/>
            <a:ext cx="1641693" cy="917248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439" y="576255"/>
            <a:ext cx="4829909" cy="917248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73" y="2698380"/>
            <a:ext cx="6566773" cy="4502306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473" y="7243280"/>
            <a:ext cx="6566773" cy="2367656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/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39" y="2881276"/>
            <a:ext cx="3235801" cy="68674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4410" y="2881276"/>
            <a:ext cx="3235801" cy="68674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0" y="576257"/>
            <a:ext cx="6566773" cy="209205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1" y="2653280"/>
            <a:ext cx="3220930" cy="1300331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431" y="3953611"/>
            <a:ext cx="3220930" cy="5815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4411" y="2653280"/>
            <a:ext cx="3236793" cy="1300331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4411" y="3953611"/>
            <a:ext cx="3236793" cy="581516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0" y="721572"/>
            <a:ext cx="2455600" cy="2525501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793" y="1558396"/>
            <a:ext cx="3854410" cy="769175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430" y="3247073"/>
            <a:ext cx="2455600" cy="6015603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0" y="721572"/>
            <a:ext cx="2455600" cy="2525501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6793" y="1558396"/>
            <a:ext cx="3854410" cy="7691754"/>
          </a:xfrm>
        </p:spPr>
        <p:txBody>
          <a:bodyPr anchor="t"/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430" y="3247073"/>
            <a:ext cx="2455600" cy="6015603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439" y="576257"/>
            <a:ext cx="6566773" cy="209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39" y="2881276"/>
            <a:ext cx="6566773" cy="686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439" y="10031853"/>
            <a:ext cx="1713071" cy="57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B81F-D76A-7D48-9EE9-45D7D93404C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022" y="10031853"/>
            <a:ext cx="2569607" cy="57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7140" y="10031853"/>
            <a:ext cx="1713071" cy="576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9B5E-D955-7642-A36D-C49C1CDC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1329" rtl="0" eaLnBrk="1" latinLnBrk="0" hangingPunct="1">
        <a:lnSpc>
          <a:spcPct val="90000"/>
        </a:lnSpc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2" indent="-190332" algn="l" defTabSz="761329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1pPr>
      <a:lvl2pPr marL="57099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662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299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370174"/>
            <a:ext cx="7110976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44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</cp:revision>
  <dcterms:created xsi:type="dcterms:W3CDTF">2017-09-11T13:16:30Z</dcterms:created>
  <dcterms:modified xsi:type="dcterms:W3CDTF">2017-09-11T13:20:13Z</dcterms:modified>
</cp:coreProperties>
</file>