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4AED0-814A-D4EC-85BF-32657A46F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565829-B2F4-8DE6-B435-D669FAEC4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9A9BF1-2B54-220C-4D5E-1BDE5050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DE31E7-0351-D6BE-D9D6-E56295307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7A139E-CB45-F606-6EC9-6485AA0C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45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2188E-5194-D9E0-4371-C96E8D91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FD88F8-FE3F-EA69-3125-66AD0F1B0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485149-A4EA-BF3B-2CE8-82973C50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2FACF6-40C6-41A5-F67C-FBFC381A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DA7C6B-E8B9-1829-C36D-604BEA09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9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5058056-034A-F3B4-B80A-DFA3793F8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B01FA19-DEA0-5DEB-8003-4F46B818C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BCE787-7BC1-31D0-AD37-B2062663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7696C5-5822-3428-4DE5-5F59109C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A196C1-AC1D-328A-7411-5840C4AB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12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rste Foli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1F47D18-00FB-4E9F-87B9-AB6BA9D1196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16.10.2023</a:t>
            </a:fld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AFAD1966-919D-494E-B3B1-2C20DC15BF5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5" name="Grafik 4" descr="Ein Bild, das Text, Person, drinnen, Computer enthält.&#10;&#10;Automatisch generierte Beschreibung">
            <a:extLst>
              <a:ext uri="{FF2B5EF4-FFF2-40B4-BE49-F238E27FC236}">
                <a16:creationId xmlns:a16="http://schemas.microsoft.com/office/drawing/2014/main" id="{947D4050-5393-4FFB-B98B-54AE766E7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20172" r="-24" b="21679"/>
          <a:stretch/>
        </p:blipFill>
        <p:spPr>
          <a:xfrm>
            <a:off x="0" y="7"/>
            <a:ext cx="12192000" cy="5661018"/>
          </a:xfrm>
          <a:prstGeom prst="rect">
            <a:avLst/>
          </a:prstGeom>
        </p:spPr>
      </p:pic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F963D85-6805-4B50-B13C-C8CEEB2D9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9193213" y="2820103"/>
            <a:ext cx="5327650" cy="20982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### Bildcopyright einfügen ###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D918BB6-2070-424F-8E4C-A74F3F226C09}"/>
              </a:ext>
            </a:extLst>
          </p:cNvPr>
          <p:cNvSpPr/>
          <p:nvPr userDrawn="1"/>
        </p:nvSpPr>
        <p:spPr>
          <a:xfrm>
            <a:off x="6240416" y="1988840"/>
            <a:ext cx="3600000" cy="36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DE" sz="2000" dirty="0">
              <a:latin typeface="+mn-lt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5748226-0F42-477C-93B4-BECC9DA782AC}"/>
              </a:ext>
            </a:extLst>
          </p:cNvPr>
          <p:cNvSpPr/>
          <p:nvPr userDrawn="1"/>
        </p:nvSpPr>
        <p:spPr>
          <a:xfrm>
            <a:off x="9336360" y="476672"/>
            <a:ext cx="1980000" cy="19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rmAutofit/>
          </a:bodyPr>
          <a:lstStyle/>
          <a:p>
            <a:pPr algn="ctr"/>
            <a:r>
              <a:rPr lang="de-DE" sz="2000" b="1" spc="-50" baseline="0" dirty="0"/>
              <a:t>Herzlich willkommen</a:t>
            </a:r>
          </a:p>
        </p:txBody>
      </p:sp>
      <p:sp>
        <p:nvSpPr>
          <p:cNvPr id="8" name="Titel 17">
            <a:extLst>
              <a:ext uri="{FF2B5EF4-FFF2-40B4-BE49-F238E27FC236}">
                <a16:creationId xmlns:a16="http://schemas.microsoft.com/office/drawing/2014/main" id="{CAF17E27-0AA8-4A91-A574-0A3703101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8248" y="3068960"/>
            <a:ext cx="3024336" cy="943658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Name Veranstaltung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E1608AC7-76C5-4D6C-8E8C-DBC3D1ED7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8248" y="401261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12.08.2021</a:t>
            </a:r>
          </a:p>
        </p:txBody>
      </p:sp>
    </p:spTree>
    <p:extLst>
      <p:ext uri="{BB962C8B-B14F-4D97-AF65-F5344CB8AC3E}">
        <p14:creationId xmlns:p14="http://schemas.microsoft.com/office/powerpoint/2010/main" val="166322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F7B31-CBC8-61D6-6A04-9070A80E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6297BE-2045-EDF0-187E-67EB5BD9E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4CD43C-F89B-A4FB-D04B-72301A97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B67E6-2C6B-1F28-C9AD-41715227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1AAF0D-075F-A00F-9432-B72C9836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59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2577-1006-7F4C-EB7A-C727B8DA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97B384-2653-B939-4E76-D16C4DF69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D5B562-21E8-EF1A-6E64-300A0DF5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FC1009-253C-D77C-F2E0-754E8CA5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0B6CB-2D22-6E10-46F3-BFDC28DA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65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0195E-719B-53AE-03DB-62C29986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106119-EE2F-5781-D9C9-2A456DE04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E29AAD-1A24-26FB-4688-0334295C8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6A2178-BA28-93AB-CBE1-FC335E1F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9C94CB-51AE-646E-9A71-2748E42EF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040960-FFE6-BDC3-07E9-76215AE8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93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1050C-6CD1-636D-3849-58E9A1CC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380186-C726-7A37-DE64-7965F545B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D95BB5-6B59-F3F0-2EB7-23A9330E3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CF2198-A7C4-1971-F8E2-70D1BCAB5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16F12A9-4552-CCE5-DA40-122D4A38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C9E1998-9944-B2C7-37EB-F6C7F78A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0ECEB4-A3D0-9144-59F4-C468C04E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638C59-AA3C-9CD6-5241-13EC50BB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33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280D1-933F-51B6-4DF7-E2F2338D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EF965F-CC17-E412-479A-512A25E9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D8BE6D-3CED-BB31-E0D6-382CCE62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ECB1AE-1F13-C7BF-F296-8D17E6B7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39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8F264CE-1452-2598-B2C7-5976F1A5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84E5AD-6266-3041-514C-E035D08D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957007-F888-B279-A13D-F6CED335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98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5F431-D191-C32A-0F84-5A79283F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1462C7-8D04-3589-F4C7-4E7A56734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462F8B-A5A9-1DAD-6F7D-45D0B3241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18736B-9062-19BD-8403-B9464E20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DAE625-B3C5-720B-D035-B38741D8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A3D09A-0E61-CBA7-AD16-14002FAD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53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FD21A-29A2-B11E-FF3E-19817CD1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31E37E8-61F5-CC7E-FE3F-1F68D8A06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36738D-3B42-504D-FBCA-3628D2DE4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9CD197-F263-3E69-01B5-A22F4D95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D6BE37-EC6F-E071-0BE8-03C3710E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E519A2-2699-3D01-8FCF-7B9DB43E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48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721D5E6-5A58-9A7D-141B-EB6BAE9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E407EC-227B-1486-5C0D-320DA493D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353227-ABC2-6DF5-8C75-0C95E1E0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F568-B1FF-4003-B8B7-47ED4812D85E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7F3353-21BF-EDB3-9780-0B6CB2918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508A61-4F91-091A-55F7-2B2E1E6B0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D61D4-7CAA-4A74-B497-69C8251937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97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90BB1C6-321B-4CCC-B5E8-7179262650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de-DE" dirty="0"/>
              <a:t>© </a:t>
            </a:r>
            <a:r>
              <a:rPr lang="de-DE" dirty="0" err="1"/>
              <a:t>shutterstock.de</a:t>
            </a:r>
            <a:endParaRPr lang="de-DE" dirty="0"/>
          </a:p>
          <a:p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C7E4BDE-73A6-49E9-BEF8-B4B30B59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373" y="3221047"/>
            <a:ext cx="3261674" cy="1125968"/>
          </a:xfrm>
        </p:spPr>
        <p:txBody>
          <a:bodyPr>
            <a:normAutofit fontScale="90000"/>
          </a:bodyPr>
          <a:lstStyle/>
          <a:p>
            <a:r>
              <a:rPr lang="de-DE" sz="2700" dirty="0"/>
              <a:t>M. Maurach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3100" b="1" dirty="0" err="1"/>
              <a:t>Information</a:t>
            </a:r>
            <a:r>
              <a:rPr lang="cs-CZ" sz="3100" b="1" dirty="0"/>
              <a:t> </a:t>
            </a:r>
            <a:r>
              <a:rPr lang="cs-CZ" sz="3100" b="1" dirty="0" err="1"/>
              <a:t>about</a:t>
            </a:r>
            <a:r>
              <a:rPr lang="cs-CZ" sz="3100" b="1" dirty="0"/>
              <a:t> DAAD </a:t>
            </a:r>
            <a:r>
              <a:rPr lang="cs-CZ" sz="3100" b="1" dirty="0" err="1"/>
              <a:t>scholarships</a:t>
            </a:r>
            <a:r>
              <a:rPr lang="cs-CZ" sz="3100" b="1" dirty="0"/>
              <a:t> and </a:t>
            </a:r>
            <a:r>
              <a:rPr lang="cs-CZ" sz="3100" b="1" dirty="0" err="1"/>
              <a:t>funds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A0B0F81-3622-4576-9704-844A8FE6D0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0042" y="4498668"/>
            <a:ext cx="3024336" cy="996170"/>
          </a:xfrm>
        </p:spPr>
        <p:txBody>
          <a:bodyPr/>
          <a:lstStyle/>
          <a:p>
            <a:r>
              <a:rPr lang="de-DE"/>
              <a:t>23.</a:t>
            </a:r>
            <a:r>
              <a:rPr lang="cs-CZ" dirty="0"/>
              <a:t>říjen </a:t>
            </a:r>
            <a:r>
              <a:rPr lang="de-DE" dirty="0"/>
              <a:t>2023 </a:t>
            </a:r>
            <a:endParaRPr lang="cs-CZ" dirty="0"/>
          </a:p>
          <a:p>
            <a:r>
              <a:rPr lang="de-DE" dirty="0"/>
              <a:t>18:00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ED0DC6-FC08-17FD-BFC8-1DDA9915C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1327" r="587"/>
          <a:stretch/>
        </p:blipFill>
        <p:spPr>
          <a:xfrm>
            <a:off x="0" y="5679347"/>
            <a:ext cx="4848837" cy="118216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5AA8B95-76DD-9420-5EBE-09871A60B90F}"/>
              </a:ext>
            </a:extLst>
          </p:cNvPr>
          <p:cNvSpPr txBox="1"/>
          <p:nvPr/>
        </p:nvSpPr>
        <p:spPr>
          <a:xfrm>
            <a:off x="4444667" y="5798145"/>
            <a:ext cx="34577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252424"/>
                </a:solidFill>
              </a:rPr>
              <a:t>Online prostřednictvím MS Teams</a:t>
            </a:r>
            <a:endParaRPr lang="de-DE" b="1" dirty="0">
              <a:solidFill>
                <a:srgbClr val="252424"/>
              </a:solidFill>
              <a:effectLst/>
            </a:endParaRPr>
          </a:p>
          <a:p>
            <a:r>
              <a:rPr lang="cs-CZ" b="1" dirty="0">
                <a:solidFill>
                  <a:srgbClr val="252424"/>
                </a:solidFill>
                <a:effectLst/>
              </a:rPr>
              <a:t>ID schůzky: </a:t>
            </a:r>
            <a:r>
              <a:rPr lang="de-DE" b="1" dirty="0">
                <a:solidFill>
                  <a:srgbClr val="252424"/>
                </a:solidFill>
              </a:rPr>
              <a:t>334 311 945 523 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>
                <a:solidFill>
                  <a:srgbClr val="252424"/>
                </a:solidFill>
                <a:effectLst/>
              </a:rPr>
              <a:t>Přístupový kód:</a:t>
            </a:r>
            <a:r>
              <a:rPr lang="de-DE" b="1" dirty="0">
                <a:solidFill>
                  <a:srgbClr val="252424"/>
                </a:solidFill>
                <a:effectLst/>
              </a:rPr>
              <a:t> </a:t>
            </a:r>
            <a:r>
              <a:rPr lang="de-DE" b="1" err="1">
                <a:solidFill>
                  <a:srgbClr val="252424"/>
                </a:solidFill>
              </a:rPr>
              <a:t>MaMxst</a:t>
            </a:r>
            <a:r>
              <a:rPr lang="de-DE" b="1">
                <a:solidFill>
                  <a:srgbClr val="252424"/>
                </a:solidFill>
              </a:rPr>
              <a:t> </a:t>
            </a:r>
            <a:endParaRPr lang="cs-CZ" b="1" dirty="0">
              <a:solidFill>
                <a:srgbClr val="252424"/>
              </a:solidFill>
            </a:endParaRPr>
          </a:p>
        </p:txBody>
      </p:sp>
      <p:sp>
        <p:nvSpPr>
          <p:cNvPr id="13" name="Textfeld 11">
            <a:extLst>
              <a:ext uri="{FF2B5EF4-FFF2-40B4-BE49-F238E27FC236}">
                <a16:creationId xmlns:a16="http://schemas.microsoft.com/office/drawing/2014/main" id="{C4ABE2D9-2BBE-CE65-B7E7-0FE01FFDC799}"/>
              </a:ext>
            </a:extLst>
          </p:cNvPr>
          <p:cNvSpPr txBox="1"/>
          <p:nvPr/>
        </p:nvSpPr>
        <p:spPr>
          <a:xfrm>
            <a:off x="7902428" y="5798145"/>
            <a:ext cx="41189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/>
              <a:t>Prezentace programů DAAD proběhne v anglickém jazyce</a:t>
            </a:r>
          </a:p>
          <a:p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Možnost klást otázky v angličtině, němčině i češtině</a:t>
            </a:r>
          </a:p>
        </p:txBody>
      </p:sp>
    </p:spTree>
    <p:extLst>
      <p:ext uri="{BB962C8B-B14F-4D97-AF65-F5344CB8AC3E}">
        <p14:creationId xmlns:p14="http://schemas.microsoft.com/office/powerpoint/2010/main" val="374378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Širokoúhlá obrazovka</PresentationFormat>
  <Paragraphs>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M. Maurach  Information about DAAD scholarships and funds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 Maurach, S. Štěpánková Information about DAAD scholarships and funds (anglicky)</dc:title>
  <dc:creator>Maurach Martin Priv.-Doz. Dr</dc:creator>
  <cp:lastModifiedBy>Pavla Byrne</cp:lastModifiedBy>
  <cp:revision>6</cp:revision>
  <dcterms:created xsi:type="dcterms:W3CDTF">2022-10-20T08:25:40Z</dcterms:created>
  <dcterms:modified xsi:type="dcterms:W3CDTF">2023-10-16T13:04:49Z</dcterms:modified>
</cp:coreProperties>
</file>