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1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4656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96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8221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141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6448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757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18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47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81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728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193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4F53F-677F-4437-8F47-8575C4FC7C03}" type="datetimeFigureOut">
              <a:rPr lang="cs-CZ" smtClean="0"/>
              <a:t>4.7.2018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72312-1538-4010-9373-067C1F2AD05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4898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E7FEBF6C-F73D-46B7-B6C3-4934B079F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3250"/>
            <a:ext cx="9906000" cy="565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3789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197</TotalTime>
  <Words>0</Words>
  <Application>Microsoft Office PowerPoint</Application>
  <PresentationFormat>A4 (210 × 297 mm)</PresentationFormat>
  <Paragraphs>0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Motiv Office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Janoušek 9133</dc:creator>
  <cp:lastModifiedBy>Jan Janoušek 9133</cp:lastModifiedBy>
  <cp:revision>10</cp:revision>
  <dcterms:created xsi:type="dcterms:W3CDTF">2018-07-02T08:39:10Z</dcterms:created>
  <dcterms:modified xsi:type="dcterms:W3CDTF">2018-07-04T09:08:29Z</dcterms:modified>
</cp:coreProperties>
</file>