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65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9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22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141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44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75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18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47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1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28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93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89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12D9B88-4D40-478A-B6DB-C0F90C111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214"/>
            <a:ext cx="9906000" cy="350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941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0</Words>
  <Application>Microsoft Office PowerPoint</Application>
  <PresentationFormat>A4 (210 × 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Janoušek 9133</dc:creator>
  <cp:lastModifiedBy>Jan Janoušek 9133</cp:lastModifiedBy>
  <cp:revision>11</cp:revision>
  <dcterms:created xsi:type="dcterms:W3CDTF">2018-07-02T08:39:10Z</dcterms:created>
  <dcterms:modified xsi:type="dcterms:W3CDTF">2018-07-04T09:08:59Z</dcterms:modified>
</cp:coreProperties>
</file>