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65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9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22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14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44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75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18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47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1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28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93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89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0AE0994-CB97-4D05-9715-F4CC1F652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23" y="0"/>
            <a:ext cx="744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883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0</Words>
  <Application>Microsoft Office PowerPoint</Application>
  <PresentationFormat>A4 (210 × 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Janoušek 9133</dc:creator>
  <cp:lastModifiedBy>Jan Janoušek 9133</cp:lastModifiedBy>
  <cp:revision>9</cp:revision>
  <dcterms:created xsi:type="dcterms:W3CDTF">2018-07-02T08:39:10Z</dcterms:created>
  <dcterms:modified xsi:type="dcterms:W3CDTF">2018-07-04T09:07:50Z</dcterms:modified>
</cp:coreProperties>
</file>