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96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6C-41D1-8083-81DABD7C05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6C-41D1-8083-81DABD7C05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6C-41D1-8083-81DABD7C05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6C-41D1-8083-81DABD7C0519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2B6FCD9-BDBA-4C42-A356-A6CA4E7EA9FA}"/>
              </a:ext>
            </a:extLst>
          </p:cNvPr>
          <p:cNvSpPr/>
          <p:nvPr/>
        </p:nvSpPr>
        <p:spPr>
          <a:xfrm>
            <a:off x="1127186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175CD2-5EA3-4768-A7D4-4F245A89AE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3" y="9551568"/>
            <a:ext cx="35576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C254D62-188A-47A0-AD3E-9D820772EE02}"/>
              </a:ext>
            </a:extLst>
          </p:cNvPr>
          <p:cNvSpPr/>
          <p:nvPr/>
        </p:nvSpPr>
        <p:spPr>
          <a:xfrm>
            <a:off x="1243639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0AC418-B34C-4B71-BF42-78B8C9206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51568"/>
            <a:ext cx="35576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9CD4B-9425-46DF-91EF-0A971EC01376}"/>
              </a:ext>
            </a:extLst>
          </p:cNvPr>
          <p:cNvSpPr/>
          <p:nvPr userDrawn="1"/>
        </p:nvSpPr>
        <p:spPr>
          <a:xfrm>
            <a:off x="1547543" y="288468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75DA5B-EBD4-45BE-BD06-093E654825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114952"/>
            <a:ext cx="60987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180357-8B17-4FEB-BF30-0FCA253FEDF0}"/>
              </a:ext>
            </a:extLst>
          </p:cNvPr>
          <p:cNvSpPr/>
          <p:nvPr userDrawn="1"/>
        </p:nvSpPr>
        <p:spPr>
          <a:xfrm>
            <a:off x="1724434" y="372272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0BD41C-C9EB-4F0E-AFC0-772F18C868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830"/>
            <a:ext cx="60987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4ACB89-2EC2-4D59-85EB-4F1130F3DB99}"/>
              </a:ext>
            </a:extLst>
          </p:cNvPr>
          <p:cNvSpPr/>
          <p:nvPr userDrawn="1"/>
        </p:nvSpPr>
        <p:spPr>
          <a:xfrm>
            <a:off x="11007969" y="6293379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5F18BA-B089-4B24-BE54-5263765A49E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061" y="6202882"/>
            <a:ext cx="35576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28</cp:revision>
  <cp:lastPrinted>2018-03-12T16:32:20Z</cp:lastPrinted>
  <dcterms:created xsi:type="dcterms:W3CDTF">2018-03-05T11:03:15Z</dcterms:created>
  <dcterms:modified xsi:type="dcterms:W3CDTF">2018-05-07T14:14:19Z</dcterms:modified>
</cp:coreProperties>
</file>